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924" r:id="rId3"/>
    <p:sldMasterId id="2147483972" r:id="rId4"/>
    <p:sldMasterId id="2147484116" r:id="rId5"/>
    <p:sldMasterId id="2147484128" r:id="rId6"/>
  </p:sldMasterIdLst>
  <p:notesMasterIdLst>
    <p:notesMasterId r:id="rId40"/>
  </p:notesMasterIdLst>
  <p:handoutMasterIdLst>
    <p:handoutMasterId r:id="rId41"/>
  </p:handoutMasterIdLst>
  <p:sldIdLst>
    <p:sldId id="257" r:id="rId7"/>
    <p:sldId id="967" r:id="rId8"/>
    <p:sldId id="1017" r:id="rId9"/>
    <p:sldId id="1018" r:id="rId10"/>
    <p:sldId id="1019" r:id="rId11"/>
    <p:sldId id="1020" r:id="rId12"/>
    <p:sldId id="1014" r:id="rId13"/>
    <p:sldId id="1025" r:id="rId14"/>
    <p:sldId id="1026" r:id="rId15"/>
    <p:sldId id="797" r:id="rId16"/>
    <p:sldId id="965" r:id="rId17"/>
    <p:sldId id="1004" r:id="rId18"/>
    <p:sldId id="735" r:id="rId19"/>
    <p:sldId id="588" r:id="rId20"/>
    <p:sldId id="589" r:id="rId21"/>
    <p:sldId id="590" r:id="rId22"/>
    <p:sldId id="591" r:id="rId23"/>
    <p:sldId id="592" r:id="rId24"/>
    <p:sldId id="593" r:id="rId25"/>
    <p:sldId id="594" r:id="rId26"/>
    <p:sldId id="595" r:id="rId27"/>
    <p:sldId id="963" r:id="rId28"/>
    <p:sldId id="1007" r:id="rId29"/>
    <p:sldId id="1008" r:id="rId30"/>
    <p:sldId id="1009" r:id="rId31"/>
    <p:sldId id="1010" r:id="rId32"/>
    <p:sldId id="1011" r:id="rId33"/>
    <p:sldId id="1012" r:id="rId34"/>
    <p:sldId id="1005" r:id="rId35"/>
    <p:sldId id="1006" r:id="rId36"/>
    <p:sldId id="891" r:id="rId37"/>
    <p:sldId id="474" r:id="rId38"/>
    <p:sldId id="282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10DFC-E7FA-46C0-BAE3-797A0BE816DC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BA4CA-68D6-41EE-BCA5-88DB84F0B46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F0029-7F04-45E4-9D1B-B8B4599D2942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3D445-7B38-45DE-88DF-A106BE2E4EE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21-2C6C-4F55-9812-9BBABCCA1093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6E0E-EED9-4303-B1BE-1A0A5C07C4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21-2C6C-4F55-9812-9BBABCCA1093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6E0E-EED9-4303-B1BE-1A0A5C07C4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21-2C6C-4F55-9812-9BBABCCA1093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6E0E-EED9-4303-B1BE-1A0A5C07C4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81A9-173F-445D-93E2-597B104D86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D047-F260-47DF-AFC7-5A890928D9A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81A9-173F-445D-93E2-597B104D86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D047-F260-47DF-AFC7-5A890928D9A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81A9-173F-445D-93E2-597B104D86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D047-F260-47DF-AFC7-5A890928D9A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81A9-173F-445D-93E2-597B104D86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D047-F260-47DF-AFC7-5A890928D9A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81A9-173F-445D-93E2-597B104D86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D047-F260-47DF-AFC7-5A890928D9A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81A9-173F-445D-93E2-597B104D86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D047-F260-47DF-AFC7-5A890928D9A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81A9-173F-445D-93E2-597B104D86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D047-F260-47DF-AFC7-5A890928D9A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81A9-173F-445D-93E2-597B104D86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D047-F260-47DF-AFC7-5A890928D9A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21-2C6C-4F55-9812-9BBABCCA1093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6E0E-EED9-4303-B1BE-1A0A5C07C4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81A9-173F-445D-93E2-597B104D86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D047-F260-47DF-AFC7-5A890928D9A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81A9-173F-445D-93E2-597B104D86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D047-F260-47DF-AFC7-5A890928D9A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81A9-173F-445D-93E2-597B104D86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D047-F260-47DF-AFC7-5A890928D9A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8529A-A3DE-460A-A0C4-C40D3A5AE550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512B1-9249-45C1-A5FA-BEEFDB9DCF0B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59190-9316-40A1-9676-EADE2D96AA7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55124-54ED-41CC-94E8-6C49566E4BE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81912-F862-424E-BB67-279672E1ADD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847F7-779A-4866-BA66-F9133E0EFCB3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3C275-2B53-4A67-BE54-101FE3D781E5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21-2C6C-4F55-9812-9BBABCCA1093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6E0E-EED9-4303-B1BE-1A0A5C07C4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71076-D8EF-4D17-ACF3-62CF13035E7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986D4-B2E2-47C1-AC74-DE94D8BBCADC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A7AB5-267D-4184-AC7F-E1865AAB5B0D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9366C-BF83-4BCA-B318-0ABB23562988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202D-B9CD-4EBC-A729-DE32A9E02D3D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AFB-0A4A-48BC-A576-A475020959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202D-B9CD-4EBC-A729-DE32A9E02D3D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AFB-0A4A-48BC-A576-A475020959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202D-B9CD-4EBC-A729-DE32A9E02D3D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AFB-0A4A-48BC-A576-A475020959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202D-B9CD-4EBC-A729-DE32A9E02D3D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AFB-0A4A-48BC-A576-A475020959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202D-B9CD-4EBC-A729-DE32A9E02D3D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AFB-0A4A-48BC-A576-A475020959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202D-B9CD-4EBC-A729-DE32A9E02D3D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AFB-0A4A-48BC-A576-A475020959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21-2C6C-4F55-9812-9BBABCCA1093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6E0E-EED9-4303-B1BE-1A0A5C07C4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202D-B9CD-4EBC-A729-DE32A9E02D3D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AFB-0A4A-48BC-A576-A475020959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202D-B9CD-4EBC-A729-DE32A9E02D3D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AFB-0A4A-48BC-A576-A475020959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202D-B9CD-4EBC-A729-DE32A9E02D3D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AFB-0A4A-48BC-A576-A475020959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202D-B9CD-4EBC-A729-DE32A9E02D3D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AFB-0A4A-48BC-A576-A475020959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202D-B9CD-4EBC-A729-DE32A9E02D3D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C6AFB-0A4A-48BC-A576-A475020959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8529A-A3DE-460A-A0C4-C40D3A5AE55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512B1-9249-45C1-A5FA-BEEFDB9DCF0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59190-9316-40A1-9676-EADE2D96AA7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55124-54ED-41CC-94E8-6C49566E4BE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81912-F862-424E-BB67-279672E1ADD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21-2C6C-4F55-9812-9BBABCCA1093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6E0E-EED9-4303-B1BE-1A0A5C07C4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847F7-779A-4866-BA66-F9133E0EFCB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3C275-2B53-4A67-BE54-101FE3D781E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71076-D8EF-4D17-ACF3-62CF13035E7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986D4-B2E2-47C1-AC74-DE94D8BBCAD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A7AB5-267D-4184-AC7F-E1865AAB5B0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9366C-BF83-4BCA-B318-0ABB2356298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6A70-EDE7-4342-85A1-F458B87334B9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840A-E960-414A-A7CD-E8764182F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1893645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6A70-EDE7-4342-85A1-F458B87334B9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840A-E960-414A-A7CD-E8764182F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747135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6A70-EDE7-4342-85A1-F458B87334B9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840A-E960-414A-A7CD-E8764182F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418355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6A70-EDE7-4342-85A1-F458B87334B9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840A-E960-414A-A7CD-E8764182F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84592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21-2C6C-4F55-9812-9BBABCCA1093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6E0E-EED9-4303-B1BE-1A0A5C07C4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6A70-EDE7-4342-85A1-F458B87334B9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840A-E960-414A-A7CD-E8764182F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864613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6A70-EDE7-4342-85A1-F458B87334B9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840A-E960-414A-A7CD-E8764182F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461081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6A70-EDE7-4342-85A1-F458B87334B9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840A-E960-414A-A7CD-E8764182F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028914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6A70-EDE7-4342-85A1-F458B87334B9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840A-E960-414A-A7CD-E8764182F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70766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6A70-EDE7-4342-85A1-F458B87334B9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840A-E960-414A-A7CD-E8764182F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270045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6A70-EDE7-4342-85A1-F458B87334B9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840A-E960-414A-A7CD-E8764182F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4014378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D6A70-EDE7-4342-85A1-F458B87334B9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B840A-E960-414A-A7CD-E8764182F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7641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21-2C6C-4F55-9812-9BBABCCA1093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6E0E-EED9-4303-B1BE-1A0A5C07C4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21-2C6C-4F55-9812-9BBABCCA1093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6E0E-EED9-4303-B1BE-1A0A5C07C4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1B21-2C6C-4F55-9812-9BBABCCA1093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6E0E-EED9-4303-B1BE-1A0A5C07C4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1B21-2C6C-4F55-9812-9BBABCCA1093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6E0E-EED9-4303-B1BE-1A0A5C07C49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81A9-173F-445D-93E2-597B104D861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2015-08-23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AD047-F260-47DF-AFC7-5A890928D9A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유형을 편집하려면 누르십시오</a:t>
            </a:r>
            <a:r>
              <a:rPr lang="en-US" altLang="ko-KR" smtClean="0"/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3672B4-35D9-403F-9ADF-EAE0A6460B43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20483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483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9202D-B9CD-4EBC-A729-DE32A9E02D3D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C6AFB-0A4A-48BC-A576-A475020959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유형을 편집하려면 누르십시오</a:t>
            </a:r>
            <a:r>
              <a:rPr lang="en-US" altLang="ko-KR" smtClean="0"/>
              <a:t>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3672B4-35D9-403F-9ADF-EAE0A6460B4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20483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483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4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4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6A70-EDE7-4342-85A1-F458B87334B9}" type="datetimeFigureOut">
              <a:rPr lang="ko-KR" altLang="en-US" smtClean="0"/>
              <a:pPr/>
              <a:t>2015-08-23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B840A-E960-414A-A7CD-E8764182F3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22746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6" name="Picture 2" descr="C:\Users\hc4u1\Pictures\그림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45" y="5661248"/>
            <a:ext cx="7862887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31470"/>
            <a:ext cx="9144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주께 가까이 날 이끄소서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간절히 주님만을 원합니다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채워 주소서 주의 사랑을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진정한 찬양 드릴 수 있도록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32040" y="237302"/>
            <a:ext cx="358967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r">
              <a:spcBef>
                <a:spcPct val="50000"/>
              </a:spcBef>
            </a:pPr>
            <a:r>
              <a:rPr lang="ko-KR" altLang="en-US" sz="2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주께 가까이</a:t>
            </a:r>
            <a:endParaRPr lang="en-US" altLang="ko-KR" sz="2500" dirty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31470"/>
            <a:ext cx="9144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목마른 나의 영혼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주를 부르니 나의 맘 만져 주소서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주님만을 원합니다 더 원합니다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나의 맘 만져 주소서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32040" y="237302"/>
            <a:ext cx="358967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r">
              <a:spcBef>
                <a:spcPct val="50000"/>
              </a:spcBef>
            </a:pPr>
            <a:r>
              <a:rPr lang="ko-KR" altLang="en-US" sz="2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주께 가까이</a:t>
            </a:r>
            <a:endParaRPr lang="en-US" altLang="ko-KR" sz="2500" dirty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753730"/>
            <a:ext cx="9143245" cy="1091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259632" y="1702549"/>
            <a:ext cx="7560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 의 </a:t>
            </a:r>
            <a:r>
              <a:rPr lang="ko-KR" altLang="en-US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 </a:t>
            </a:r>
            <a:r>
              <a:rPr lang="ko-KR" altLang="en-US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좌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나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아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갈  때 에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7544" y="260648"/>
            <a:ext cx="30091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예수 피를 힘입어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그림 6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" y="2339044"/>
            <a:ext cx="9143245" cy="101794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619672" y="3286725"/>
            <a:ext cx="7560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어   </a:t>
            </a:r>
            <a:r>
              <a:rPr lang="ko-KR" altLang="en-US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떻</a:t>
            </a:r>
            <a:r>
              <a:rPr lang="ko-KR" altLang="en-US" sz="1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게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나아</a:t>
            </a:r>
            <a:r>
              <a:rPr lang="ko-KR" altLang="en-US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</a:t>
            </a:r>
            <a:r>
              <a:rPr lang="ko-KR" altLang="en-US" sz="1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야</a:t>
            </a:r>
            <a:r>
              <a:rPr lang="ko-KR" altLang="en-US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할     까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476672"/>
            <a:ext cx="9143245" cy="94480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971600" y="1342509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나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를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구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원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한      주 의  십 </a:t>
            </a:r>
            <a:r>
              <a:rPr lang="ko-KR" altLang="en-US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그림 7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" y="2044917"/>
            <a:ext cx="9143245" cy="1024043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547664" y="2998693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그    </a:t>
            </a:r>
            <a:r>
              <a:rPr lang="ko-KR" altLang="en-US" sz="12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것 을</a:t>
            </a:r>
            <a:r>
              <a:rPr lang="ko-KR" altLang="en-US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믿</a:t>
            </a:r>
            <a:r>
              <a:rPr lang="ko-KR" altLang="en-US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으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며</a:t>
            </a:r>
            <a:r>
              <a:rPr lang="ko-KR" altLang="en-US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 네    </a:t>
            </a:r>
            <a:r>
              <a:rPr lang="ko-KR" altLang="en-US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404664"/>
            <a:ext cx="9143245" cy="10910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1259632" y="1353483"/>
            <a:ext cx="7560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주 의 </a:t>
            </a:r>
            <a:r>
              <a:rPr lang="ko-KR" altLang="en-US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 </a:t>
            </a:r>
            <a:r>
              <a:rPr lang="ko-KR" altLang="en-US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좌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나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아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갈  때 에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7" name="그림 6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" y="1989978"/>
            <a:ext cx="9143245" cy="101794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1619672" y="2937659"/>
            <a:ext cx="75608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나   </a:t>
            </a:r>
            <a:r>
              <a:rPr lang="ko-KR" altLang="en-US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여 전 히 </a:t>
            </a:r>
            <a:r>
              <a:rPr lang="ko-KR" altLang="en-US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부 족 하     나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476672"/>
            <a:ext cx="9143245" cy="94480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971600" y="1342509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나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를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품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으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신      주 의  그 </a:t>
            </a:r>
            <a:r>
              <a:rPr lang="ko-KR" altLang="en-US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사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랑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" name="그림 7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" y="2044917"/>
            <a:ext cx="9143245" cy="1024043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547664" y="2998693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그    </a:t>
            </a:r>
            <a:r>
              <a:rPr lang="ko-KR" altLang="en-US" sz="12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것 을</a:t>
            </a:r>
            <a:r>
              <a:rPr lang="ko-KR" altLang="en-US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믿</a:t>
            </a:r>
            <a:r>
              <a:rPr lang="ko-KR" altLang="en-US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으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며</a:t>
            </a:r>
            <a:r>
              <a:rPr lang="ko-KR" altLang="en-US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 네    </a:t>
            </a:r>
            <a:r>
              <a:rPr lang="ko-KR" altLang="en-US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71600" y="1342509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격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없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는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내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힘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 </a:t>
            </a:r>
            <a:r>
              <a:rPr lang="ko-KR" altLang="en-US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아     </a:t>
            </a:r>
            <a:r>
              <a:rPr lang="ko-KR" altLang="en-US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닌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71600" y="2998693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오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직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 수  님 의  보  혈     </a:t>
            </a:r>
            <a:r>
              <a:rPr lang="ko-KR" altLang="en-US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로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476672"/>
            <a:ext cx="9143245" cy="944802"/>
          </a:xfrm>
          <a:prstGeom prst="rect">
            <a:avLst/>
          </a:prstGeom>
        </p:spPr>
      </p:pic>
      <p:pic>
        <p:nvPicPr>
          <p:cNvPr id="11" name="그림 10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" y="2060848"/>
            <a:ext cx="9143245" cy="94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71600" y="1342509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자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격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없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는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내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힘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이 </a:t>
            </a:r>
            <a:r>
              <a:rPr lang="ko-KR" altLang="en-US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아     </a:t>
            </a:r>
            <a:r>
              <a:rPr lang="ko-KR" altLang="en-US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닌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71600" y="2998693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오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직 예 수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님 의 </a:t>
            </a:r>
            <a:r>
              <a:rPr lang="ko-KR" altLang="en-US" sz="1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보 혈   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로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</a:t>
            </a:r>
            <a:r>
              <a:rPr lang="ko-KR" altLang="en-US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" name="그림 5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404664"/>
            <a:ext cx="9143245" cy="950897"/>
          </a:xfrm>
          <a:prstGeom prst="rect">
            <a:avLst/>
          </a:prstGeom>
        </p:spPr>
      </p:pic>
      <p:pic>
        <p:nvPicPr>
          <p:cNvPr id="8" name="그림 7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" y="2060848"/>
            <a:ext cx="9143245" cy="94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31470"/>
            <a:ext cx="9144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그리 아니하실지라도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감사해요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주님 뜻을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믿기 때문이죠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32040" y="237302"/>
            <a:ext cx="358967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r">
              <a:spcBef>
                <a:spcPct val="50000"/>
              </a:spcBef>
            </a:pPr>
            <a:r>
              <a:rPr lang="ko-KR" altLang="en-US" sz="250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그리 아니하실지라도</a:t>
            </a:r>
            <a:endParaRPr lang="en-US" altLang="ko-KR" sz="2500" dirty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547664" y="1342509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십자</a:t>
            </a:r>
            <a:r>
              <a:rPr lang="ko-KR" altLang="en-US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가의 보</a:t>
            </a:r>
            <a:r>
              <a:rPr lang="ko-KR" altLang="en-US" sz="1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혈  </a:t>
            </a:r>
            <a:r>
              <a:rPr lang="en-US" altLang="ko-KR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  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완전하신사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랑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71600" y="2998693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힘  입  어    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나 아 </a:t>
            </a:r>
            <a:r>
              <a:rPr lang="ko-KR" altLang="en-US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갑 </a:t>
            </a:r>
            <a:r>
              <a:rPr lang="ko-KR" altLang="en-US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니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      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다     </a:t>
            </a:r>
            <a:endParaRPr lang="en-US" altLang="ko-KR" sz="3600" b="1" spc="50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395966"/>
            <a:ext cx="9143245" cy="944802"/>
          </a:xfrm>
          <a:prstGeom prst="rect">
            <a:avLst/>
          </a:prstGeom>
        </p:spPr>
      </p:pic>
      <p:pic>
        <p:nvPicPr>
          <p:cNvPr id="11" name="그림 10" descr="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" y="2052150"/>
            <a:ext cx="9143245" cy="944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547664" y="1342509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십자</a:t>
            </a:r>
            <a:r>
              <a:rPr lang="ko-KR" altLang="en-US" sz="2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가의 보</a:t>
            </a:r>
            <a:r>
              <a:rPr lang="ko-KR" altLang="en-US" sz="14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혈  </a:t>
            </a:r>
            <a:r>
              <a:rPr lang="en-US" altLang="ko-KR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-  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완전하신사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랑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b="1" spc="50" dirty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71600" y="2998693"/>
            <a:ext cx="77768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힘  입  어    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예 배 </a:t>
            </a:r>
            <a:r>
              <a:rPr lang="ko-KR" altLang="en-US" sz="20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합 </a:t>
            </a:r>
            <a:r>
              <a:rPr lang="ko-KR" altLang="en-US" sz="28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spc="50" dirty="0" err="1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니</a:t>
            </a:r>
            <a:r>
              <a:rPr lang="ko-KR" altLang="en-US" sz="3600" b="1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    다</a:t>
            </a:r>
            <a:endParaRPr lang="en-US" altLang="ko-KR" sz="3600" b="1" spc="50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0" name="그림 9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" y="395966"/>
            <a:ext cx="9143245" cy="944802"/>
          </a:xfrm>
          <a:prstGeom prst="rect">
            <a:avLst/>
          </a:prstGeom>
        </p:spPr>
      </p:pic>
      <p:pic>
        <p:nvPicPr>
          <p:cNvPr id="6" name="그림 5" descr="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" y="2051012"/>
            <a:ext cx="9143245" cy="1017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144000" cy="561662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김</a:t>
            </a:r>
            <a:endParaRPr lang="en-US" altLang="ko-KR" sz="36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수한무</a:t>
            </a:r>
            <a:endParaRPr lang="en-US" altLang="ko-KR" sz="36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거북이와 두루미</a:t>
            </a:r>
            <a:endParaRPr lang="en-US" altLang="ko-KR" sz="36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삼천갑자 동방삭</a:t>
            </a:r>
            <a:endParaRPr lang="en-US" altLang="ko-KR" sz="36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치치카포 사리사리센타 워리워리세브리깡</a:t>
            </a:r>
            <a:endParaRPr lang="en-US" altLang="ko-KR" sz="36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무두셀라 구름이 허리케인 담벼락 </a:t>
            </a:r>
            <a:r>
              <a:rPr lang="ko-KR" altLang="en-US" sz="36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서생원에 </a:t>
            </a:r>
            <a:endParaRPr lang="en-US" altLang="ko-KR" sz="36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36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고양이 바둑이는 돌돌이</a:t>
            </a:r>
            <a:endParaRPr lang="en-US" altLang="ko-KR" sz="36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1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955648"/>
            <a:ext cx="9144000" cy="561662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이 지혜는 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이 세대의 통치자들이 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 사람도 알지 못하였나니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만일 알았더라면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영광의 주를 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십자가에 못 박지 아니하였으리라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고전 </a:t>
            </a:r>
            <a:r>
              <a:rPr lang="en-US" altLang="ko-KR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2:8)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1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955648"/>
            <a:ext cx="9144000" cy="561662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이 지혜는 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이 세대의 통치자들이 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한 사람도 알지 못하였나니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만일 알았더라면</a:t>
            </a:r>
            <a:endParaRPr lang="en-US" altLang="ko-KR" sz="4000" dirty="0" smtClean="0">
              <a:solidFill>
                <a:srgbClr val="FF0000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영광의 주를 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십자가에 못 박지 아니하였으리라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고전 </a:t>
            </a:r>
            <a:r>
              <a:rPr lang="en-US" altLang="ko-KR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2:8)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1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955648"/>
            <a:ext cx="9144000" cy="5616624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너는 이것을 알라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말세에 고통하는 때가 이르러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사람들이 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자기를 사랑하며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딤후 </a:t>
            </a:r>
            <a:r>
              <a:rPr lang="en-US" altLang="ko-KR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3:1~2)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1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955648"/>
            <a:ext cx="9144000" cy="5616624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너는 이것을 알라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말세에 고통하는 때가 이르러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사람들이 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rgbClr val="FF0000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자기를 사랑</a:t>
            </a:r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하며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딤후 </a:t>
            </a:r>
            <a:r>
              <a:rPr lang="en-US" altLang="ko-KR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3:1~2)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1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1455714"/>
            <a:ext cx="9144000" cy="461649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내가 그리스도와 함께 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십자가에 못 박혔나니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그런즉 이제는 내가 사는 것이 아니요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오직 내 안에 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그리스도께서 사시는 것이라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  <a:p>
            <a:r>
              <a:rPr lang="en-US" altLang="ko-KR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(</a:t>
            </a:r>
            <a:r>
              <a:rPr lang="ko-KR" altLang="en-US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갈 </a:t>
            </a:r>
            <a:r>
              <a:rPr lang="en-US" altLang="ko-KR" sz="4000" dirty="0" smtClean="0">
                <a:solidFill>
                  <a:schemeClr val="bg1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2:20)</a:t>
            </a:r>
            <a:endParaRPr lang="en-US" altLang="ko-KR" sz="4000" dirty="0" smtClean="0">
              <a:solidFill>
                <a:schemeClr val="bg1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416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31470"/>
            <a:ext cx="9144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주께 가까이 날 이끄소서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간절히 주님만을 원합니다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채워 주소서 주의 사랑을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진정한 찬양 드릴 수 있도록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32040" y="237302"/>
            <a:ext cx="358967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r">
              <a:spcBef>
                <a:spcPct val="50000"/>
              </a:spcBef>
            </a:pPr>
            <a:r>
              <a:rPr lang="ko-KR" altLang="en-US" sz="2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주께 가까이</a:t>
            </a:r>
            <a:endParaRPr lang="en-US" altLang="ko-KR" sz="2500" dirty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31470"/>
            <a:ext cx="9144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그리 아니하실지라도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사랑해요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협력해서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선을 이루어요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32040" y="237302"/>
            <a:ext cx="358967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r">
              <a:spcBef>
                <a:spcPct val="50000"/>
              </a:spcBef>
            </a:pPr>
            <a:r>
              <a:rPr lang="ko-KR" altLang="en-US" sz="250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그리 아니하실지라도</a:t>
            </a:r>
            <a:endParaRPr lang="en-US" altLang="ko-KR" sz="2500" dirty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31470"/>
            <a:ext cx="9144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목마른 나의 영혼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주를 부르니 나의 맘 만져 주소서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주님만을 원합니다 더 원합니다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나의 맘 만져 주소서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32040" y="237302"/>
            <a:ext cx="358967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r">
              <a:spcBef>
                <a:spcPct val="50000"/>
              </a:spcBef>
            </a:pPr>
            <a:r>
              <a:rPr lang="ko-KR" altLang="en-US" sz="2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주께 가까이</a:t>
            </a:r>
            <a:endParaRPr lang="en-US" altLang="ko-KR" sz="2500" dirty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14282" y="1434256"/>
            <a:ext cx="8642350" cy="40811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FFFFFF"/>
                </a:solidFill>
                <a:latin typeface="산돌다솔 M" pitchFamily="50" charset="-127"/>
                <a:ea typeface="산돌다솔 M" pitchFamily="50" charset="-127"/>
              </a:rPr>
              <a:t>현대교회 청소년 교회는 </a:t>
            </a:r>
            <a:endParaRPr kumimoji="1" lang="en-US" altLang="ko-KR" sz="3600" dirty="0" smtClean="0">
              <a:solidFill>
                <a:srgbClr val="FFFFFF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 fontAlgn="base">
              <a:lnSpc>
                <a:spcPct val="120000"/>
              </a:lnSpc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FFFFFF"/>
                </a:solidFill>
                <a:latin typeface="산돌다솔 M" pitchFamily="50" charset="-127"/>
                <a:ea typeface="산돌다솔 M" pitchFamily="50" charset="-127"/>
              </a:rPr>
              <a:t>예수님을 믿음으로 하나님의 자녀로 거듭나고</a:t>
            </a:r>
            <a:endParaRPr kumimoji="1" lang="en-US" altLang="ko-KR" sz="3600" dirty="0" smtClean="0">
              <a:solidFill>
                <a:srgbClr val="FFFFFF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 fontAlgn="base">
              <a:lnSpc>
                <a:spcPct val="120000"/>
              </a:lnSpc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FFFFFF"/>
                </a:solidFill>
                <a:latin typeface="산돌다솔 M" pitchFamily="50" charset="-127"/>
                <a:ea typeface="산돌다솔 M" pitchFamily="50" charset="-127"/>
              </a:rPr>
              <a:t>성령의 사람으로 변화되어 </a:t>
            </a:r>
            <a:endParaRPr kumimoji="1" lang="en-US" altLang="ko-KR" sz="3600" dirty="0" smtClean="0">
              <a:solidFill>
                <a:srgbClr val="FFFFFF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 fontAlgn="base">
              <a:lnSpc>
                <a:spcPct val="120000"/>
              </a:lnSpc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FFFFFF"/>
                </a:solidFill>
                <a:latin typeface="산돌다솔 M" pitchFamily="50" charset="-127"/>
                <a:ea typeface="산돌다솔 M" pitchFamily="50" charset="-127"/>
              </a:rPr>
              <a:t>서로 모이기에 힘쓰고</a:t>
            </a:r>
            <a:r>
              <a:rPr kumimoji="1" lang="en-US" altLang="ko-KR" sz="3600" dirty="0" smtClean="0">
                <a:solidFill>
                  <a:srgbClr val="FFFFFF"/>
                </a:solidFill>
                <a:latin typeface="산돌다솔 M" pitchFamily="50" charset="-127"/>
                <a:ea typeface="산돌다솔 M" pitchFamily="50" charset="-127"/>
              </a:rPr>
              <a:t>, </a:t>
            </a:r>
            <a:r>
              <a:rPr kumimoji="1" lang="ko-KR" altLang="en-US" sz="3600" dirty="0" smtClean="0">
                <a:solidFill>
                  <a:srgbClr val="FFFFFF"/>
                </a:solidFill>
                <a:latin typeface="산돌다솔 M" pitchFamily="50" charset="-127"/>
                <a:ea typeface="산돌다솔 M" pitchFamily="50" charset="-127"/>
              </a:rPr>
              <a:t>기도의 능력을 경험하고</a:t>
            </a:r>
            <a:endParaRPr kumimoji="1" lang="en-US" altLang="ko-KR" sz="3600" dirty="0" smtClean="0">
              <a:solidFill>
                <a:srgbClr val="FFFFFF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 fontAlgn="base">
              <a:lnSpc>
                <a:spcPct val="120000"/>
              </a:lnSpc>
              <a:spcAft>
                <a:spcPct val="0"/>
              </a:spcAft>
            </a:pPr>
            <a:r>
              <a:rPr kumimoji="1" lang="ko-KR" altLang="en-US" sz="3600" dirty="0" smtClean="0">
                <a:solidFill>
                  <a:srgbClr val="FFFFFF"/>
                </a:solidFill>
                <a:latin typeface="산돌다솔 M" pitchFamily="50" charset="-127"/>
                <a:ea typeface="산돌다솔 M" pitchFamily="50" charset="-127"/>
              </a:rPr>
              <a:t>꿈꾸며 소망하는 하나님나라  백성공동체가 </a:t>
            </a:r>
            <a:r>
              <a:rPr kumimoji="1" lang="ko-KR" altLang="en-US" sz="3600" dirty="0" err="1" smtClean="0">
                <a:solidFill>
                  <a:srgbClr val="FFFFFF"/>
                </a:solidFill>
                <a:latin typeface="산돌다솔 M" pitchFamily="50" charset="-127"/>
                <a:ea typeface="산돌다솔 M" pitchFamily="50" charset="-127"/>
              </a:rPr>
              <a:t>되는것에</a:t>
            </a:r>
            <a:r>
              <a:rPr kumimoji="1" lang="ko-KR" altLang="en-US" sz="3600" dirty="0" smtClean="0">
                <a:solidFill>
                  <a:srgbClr val="FFFFFF"/>
                </a:solidFill>
                <a:latin typeface="산돌다솔 M" pitchFamily="50" charset="-127"/>
                <a:ea typeface="산돌다솔 M" pitchFamily="50" charset="-127"/>
              </a:rPr>
              <a:t> 목적을 둔다</a:t>
            </a:r>
            <a:endParaRPr kumimoji="1" lang="en-US" altLang="ko-KR" sz="3600" dirty="0" smtClean="0">
              <a:solidFill>
                <a:srgbClr val="FFFFFF"/>
              </a:solidFill>
              <a:latin typeface="산돌다솔 M" pitchFamily="50" charset="-127"/>
              <a:ea typeface="산돌다솔 M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63888" y="237302"/>
            <a:ext cx="1686823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r" fontAlgn="base"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2500" smtClean="0">
                <a:solidFill>
                  <a:srgbClr val="FFFFFF"/>
                </a:solidFill>
                <a:latin typeface="산돌다솔 M" pitchFamily="50" charset="-127"/>
                <a:ea typeface="산돌다솔 M" pitchFamily="50" charset="-127"/>
              </a:rPr>
              <a:t>목적선언문</a:t>
            </a:r>
            <a:endParaRPr kumimoji="1" lang="en-US" altLang="ko-KR" sz="2500" dirty="0">
              <a:solidFill>
                <a:srgbClr val="FFFFFF"/>
              </a:solidFill>
              <a:latin typeface="산돌다솔 M" pitchFamily="50" charset="-127"/>
              <a:ea typeface="산돌다솔 M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3335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663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prstClr val="black"/>
                </a:solidFill>
              </a:rPr>
              <a:t>목적송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그림 5" descr="주기도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31470"/>
            <a:ext cx="9144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언제나 나를 향한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신실한 사랑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우리를 향한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그 크신 사랑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32040" y="237302"/>
            <a:ext cx="358967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r">
              <a:spcBef>
                <a:spcPct val="50000"/>
              </a:spcBef>
            </a:pPr>
            <a:r>
              <a:rPr lang="ko-KR" altLang="en-US" sz="250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그리 아니하실지라도</a:t>
            </a:r>
            <a:endParaRPr lang="en-US" altLang="ko-KR" sz="2500" dirty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31470"/>
            <a:ext cx="9144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우리가 함께 높이며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주를 찬양해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할렐루야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하나님께 영광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32040" y="237302"/>
            <a:ext cx="358967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r">
              <a:spcBef>
                <a:spcPct val="50000"/>
              </a:spcBef>
            </a:pPr>
            <a:r>
              <a:rPr lang="ko-KR" altLang="en-US" sz="250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그리 아니하실지라도</a:t>
            </a:r>
            <a:endParaRPr lang="en-US" altLang="ko-KR" sz="2500" dirty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43050"/>
            <a:ext cx="9144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기뻐하며 왕께 노래 부르리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소리 높여 할렐루야 부르리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주님 앞에 나와 찬양드리며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우리 주님과 함께 기뻐하리라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32040" y="237302"/>
            <a:ext cx="358967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r">
              <a:spcBef>
                <a:spcPct val="50000"/>
              </a:spcBef>
            </a:pPr>
            <a:r>
              <a:rPr lang="ko-KR" altLang="en-US" sz="250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기뻐하며 왕께</a:t>
            </a:r>
            <a:endParaRPr lang="en-US" altLang="ko-KR" sz="2500" dirty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43050"/>
            <a:ext cx="9144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나의 창조자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나의 구원자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가장 귀한 나의 예수님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찬양합니</a:t>
            </a: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다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32040" y="237302"/>
            <a:ext cx="358967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r">
              <a:spcBef>
                <a:spcPct val="50000"/>
              </a:spcBef>
            </a:pPr>
            <a:r>
              <a:rPr lang="ko-KR" altLang="en-US" sz="250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기뻐하며 왕께</a:t>
            </a:r>
            <a:endParaRPr lang="en-US" altLang="ko-KR" sz="2500" dirty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1643050"/>
            <a:ext cx="9144000" cy="415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나의 치료자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나의 선한 목자 되신 주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예수 나의 주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찬양하</a:t>
            </a:r>
            <a:r>
              <a:rPr lang="ko-KR" altLang="en-US" sz="5500" dirty="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리</a:t>
            </a:r>
            <a:endParaRPr lang="en-US" altLang="ko-KR" sz="5500" dirty="0" smtClean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932040" y="237302"/>
            <a:ext cx="3589670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09600" indent="-609600" algn="r">
              <a:spcBef>
                <a:spcPct val="50000"/>
              </a:spcBef>
            </a:pPr>
            <a:r>
              <a:rPr lang="ko-KR" altLang="en-US" sz="2500" smtClean="0">
                <a:solidFill>
                  <a:schemeClr val="bg1"/>
                </a:solidFill>
                <a:latin typeface="산돌다솔 M" pitchFamily="50" charset="-127"/>
                <a:ea typeface="산돌다솔 M" pitchFamily="50" charset="-127"/>
              </a:rPr>
              <a:t>기뻐하며 왕께</a:t>
            </a:r>
            <a:endParaRPr lang="en-US" altLang="ko-KR" sz="2500" dirty="0">
              <a:solidFill>
                <a:schemeClr val="bg1"/>
              </a:solidFill>
              <a:latin typeface="산돌다솔 M" pitchFamily="50" charset="-127"/>
              <a:ea typeface="산돌다솔 M" pitchFamily="50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436</Words>
  <Application>Microsoft Office PowerPoint</Application>
  <PresentationFormat>화면 슬라이드 쇼(4:3)</PresentationFormat>
  <Paragraphs>118</Paragraphs>
  <Slides>33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33</vt:i4>
      </vt:variant>
    </vt:vector>
  </HeadingPairs>
  <TitlesOfParts>
    <vt:vector size="39" baseType="lpstr">
      <vt:lpstr>Office 테마</vt:lpstr>
      <vt:lpstr>6_Office 테마</vt:lpstr>
      <vt:lpstr>1_기본 디자인</vt:lpstr>
      <vt:lpstr>1_Office 테마</vt:lpstr>
      <vt:lpstr>3_기본 디자인</vt:lpstr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hc4u1</dc:creator>
  <cp:lastModifiedBy>Windows 사용자</cp:lastModifiedBy>
  <cp:revision>61</cp:revision>
  <dcterms:created xsi:type="dcterms:W3CDTF">2013-08-24T10:51:33Z</dcterms:created>
  <dcterms:modified xsi:type="dcterms:W3CDTF">2015-08-22T23:42:07Z</dcterms:modified>
</cp:coreProperties>
</file>