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FE6AE-83D8-4F3D-92BB-2C15B2B32361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9CDC1-0CC0-40A3-B80D-4B9948EAC0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77342-201C-46EB-B871-3F1E57672C32}" type="datetimeFigureOut">
              <a:rPr lang="ko-KR" altLang="en-US" smtClean="0"/>
              <a:t>2014-06-17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630D5-4252-4418-B89E-4133B672F2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 descr="11723R_1400117256.jpg"/>
          <p:cNvPicPr>
            <a:picLocks noChangeAspect="1"/>
          </p:cNvPicPr>
          <p:nvPr/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571480" y="1857356"/>
            <a:ext cx="5625970" cy="7286676"/>
          </a:xfrm>
          <a:prstGeom prst="rect">
            <a:avLst/>
          </a:prstGeom>
        </p:spPr>
      </p:pic>
      <p:pic>
        <p:nvPicPr>
          <p:cNvPr id="4" name="그림 3" descr="원플러스원.png"/>
          <p:cNvPicPr>
            <a:picLocks noChangeAspect="1"/>
          </p:cNvPicPr>
          <p:nvPr/>
        </p:nvPicPr>
        <p:blipFill>
          <a:blip r:embed="rId3"/>
          <a:srcRect t="17241"/>
          <a:stretch>
            <a:fillRect/>
          </a:stretch>
        </p:blipFill>
        <p:spPr>
          <a:xfrm>
            <a:off x="142852" y="214282"/>
            <a:ext cx="2071702" cy="1714534"/>
          </a:xfrm>
          <a:prstGeom prst="rect">
            <a:avLst/>
          </a:prstGeom>
        </p:spPr>
      </p:pic>
      <p:grpSp>
        <p:nvGrpSpPr>
          <p:cNvPr id="2" name="그룹 29"/>
          <p:cNvGrpSpPr/>
          <p:nvPr/>
        </p:nvGrpSpPr>
        <p:grpSpPr>
          <a:xfrm>
            <a:off x="142852" y="1500166"/>
            <a:ext cx="1143008" cy="1200329"/>
            <a:chOff x="71414" y="1357290"/>
            <a:chExt cx="1143008" cy="1200329"/>
          </a:xfrm>
        </p:grpSpPr>
        <p:sp>
          <p:nvSpPr>
            <p:cNvPr id="6" name="타원 5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7166" y="1357290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P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grpSp>
        <p:nvGrpSpPr>
          <p:cNvPr id="3" name="그룹 30"/>
          <p:cNvGrpSpPr/>
          <p:nvPr/>
        </p:nvGrpSpPr>
        <p:grpSpPr>
          <a:xfrm>
            <a:off x="1214422" y="1489145"/>
            <a:ext cx="1143008" cy="1200329"/>
            <a:chOff x="71414" y="1346269"/>
            <a:chExt cx="1143008" cy="1200329"/>
          </a:xfrm>
        </p:grpSpPr>
        <p:sp>
          <p:nvSpPr>
            <p:cNvPr id="32" name="타원 31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4016" y="1346269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R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grpSp>
        <p:nvGrpSpPr>
          <p:cNvPr id="5" name="그룹 33"/>
          <p:cNvGrpSpPr/>
          <p:nvPr/>
        </p:nvGrpSpPr>
        <p:grpSpPr>
          <a:xfrm>
            <a:off x="2214554" y="1500166"/>
            <a:ext cx="1143008" cy="1200329"/>
            <a:chOff x="71414" y="1357290"/>
            <a:chExt cx="1143008" cy="1200329"/>
          </a:xfrm>
        </p:grpSpPr>
        <p:sp>
          <p:nvSpPr>
            <p:cNvPr id="35" name="타원 34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2852" y="1357290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O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grpSp>
        <p:nvGrpSpPr>
          <p:cNvPr id="8" name="그룹 36"/>
          <p:cNvGrpSpPr/>
          <p:nvPr/>
        </p:nvGrpSpPr>
        <p:grpSpPr>
          <a:xfrm>
            <a:off x="2214554" y="2514415"/>
            <a:ext cx="1143008" cy="1200329"/>
            <a:chOff x="71414" y="1357290"/>
            <a:chExt cx="1143008" cy="1200329"/>
          </a:xfrm>
        </p:grpSpPr>
        <p:sp>
          <p:nvSpPr>
            <p:cNvPr id="38" name="타원 37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85728" y="1357290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J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grpSp>
        <p:nvGrpSpPr>
          <p:cNvPr id="9" name="그룹 39"/>
          <p:cNvGrpSpPr/>
          <p:nvPr/>
        </p:nvGrpSpPr>
        <p:grpSpPr>
          <a:xfrm>
            <a:off x="3286124" y="2514415"/>
            <a:ext cx="1143008" cy="1200329"/>
            <a:chOff x="71414" y="1357290"/>
            <a:chExt cx="1143008" cy="1200329"/>
          </a:xfrm>
        </p:grpSpPr>
        <p:sp>
          <p:nvSpPr>
            <p:cNvPr id="41" name="타원 40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5728" y="1357290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E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grpSp>
        <p:nvGrpSpPr>
          <p:cNvPr id="10" name="그룹 42"/>
          <p:cNvGrpSpPr/>
          <p:nvPr/>
        </p:nvGrpSpPr>
        <p:grpSpPr>
          <a:xfrm>
            <a:off x="4357694" y="2500298"/>
            <a:ext cx="1143008" cy="1200329"/>
            <a:chOff x="71414" y="1357290"/>
            <a:chExt cx="1143008" cy="1200329"/>
          </a:xfrm>
        </p:grpSpPr>
        <p:sp>
          <p:nvSpPr>
            <p:cNvPr id="44" name="타원 43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4290" y="1357290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C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grpSp>
        <p:nvGrpSpPr>
          <p:cNvPr id="11" name="그룹 45"/>
          <p:cNvGrpSpPr/>
          <p:nvPr/>
        </p:nvGrpSpPr>
        <p:grpSpPr>
          <a:xfrm>
            <a:off x="5429264" y="2514415"/>
            <a:ext cx="1143008" cy="1200329"/>
            <a:chOff x="71414" y="1357290"/>
            <a:chExt cx="1143008" cy="1200329"/>
          </a:xfrm>
        </p:grpSpPr>
        <p:sp>
          <p:nvSpPr>
            <p:cNvPr id="47" name="타원 46"/>
            <p:cNvSpPr/>
            <p:nvPr/>
          </p:nvSpPr>
          <p:spPr>
            <a:xfrm>
              <a:off x="71414" y="1428728"/>
              <a:ext cx="1143008" cy="10715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7166" y="1357290"/>
              <a:ext cx="7143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200" dirty="0" smtClean="0">
                  <a:solidFill>
                    <a:schemeClr val="bg1"/>
                  </a:solidFill>
                  <a:latin typeface="HY태백B" pitchFamily="18" charset="-127"/>
                  <a:ea typeface="HY태백B" pitchFamily="18" charset="-127"/>
                </a:rPr>
                <a:t>T</a:t>
              </a:r>
              <a:endParaRPr lang="ko-KR" altLang="en-US" sz="9000" dirty="0">
                <a:solidFill>
                  <a:schemeClr val="bg1"/>
                </a:solidFill>
                <a:latin typeface="HY태백B" pitchFamily="18" charset="-127"/>
                <a:ea typeface="HY태백B" pitchFamily="18" charset="-127"/>
              </a:endParaRPr>
            </a:p>
          </p:txBody>
        </p:sp>
      </p:grpSp>
      <p:sp>
        <p:nvSpPr>
          <p:cNvPr id="49" name="직사각형 48"/>
          <p:cNvSpPr/>
          <p:nvPr/>
        </p:nvSpPr>
        <p:spPr>
          <a:xfrm>
            <a:off x="214290" y="4498019"/>
            <a:ext cx="28055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8000" b="1" cap="none" spc="0" dirty="0" smtClean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Worship</a:t>
            </a:r>
            <a:endParaRPr lang="en-US" altLang="ko-KR" sz="80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2928934" y="5750020"/>
            <a:ext cx="12009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6600" b="1" dirty="0" smtClean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And</a:t>
            </a:r>
            <a:endParaRPr lang="en-US" altLang="ko-KR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4076982" y="6534709"/>
            <a:ext cx="25667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8000" b="1" cap="none" spc="0" dirty="0" smtClean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손글씨 붓" pitchFamily="66" charset="-127"/>
                <a:ea typeface="나눔손글씨 붓" pitchFamily="66" charset="-127"/>
              </a:rPr>
              <a:t>Mission</a:t>
            </a:r>
            <a:endParaRPr lang="en-US" altLang="ko-KR" sz="80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손글씨 붓" pitchFamily="66" charset="-127"/>
              <a:ea typeface="나눔손글씨 붓" pitchFamily="66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그림 52" descr="미션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"/>
            <a:ext cx="4143380" cy="1928826"/>
          </a:xfrm>
          <a:prstGeom prst="rect">
            <a:avLst/>
          </a:prstGeom>
        </p:spPr>
      </p:pic>
      <p:graphicFrame>
        <p:nvGraphicFramePr>
          <p:cNvPr id="55" name="표 54"/>
          <p:cNvGraphicFramePr>
            <a:graphicFrameLocks noGrp="1"/>
          </p:cNvGraphicFramePr>
          <p:nvPr/>
        </p:nvGraphicFramePr>
        <p:xfrm>
          <a:off x="237440" y="2134536"/>
          <a:ext cx="6357980" cy="633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596"/>
                <a:gridCol w="1271596"/>
                <a:gridCol w="1271596"/>
                <a:gridCol w="1271596"/>
                <a:gridCol w="1271596"/>
              </a:tblGrid>
              <a:tr h="5484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유아교회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유년부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초등부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청소년부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청년부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여는찬양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예배부름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예배부름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영상시청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경배찬송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사도신경</a:t>
                      </a:r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경배찬송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경배찬송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경배찬양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대표기도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경배찬송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공동기도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공동기도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말씀선포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교독문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교독문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헌금봉헌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헌금찬양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말씀송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신앙고백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신앙고백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말씀봉독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광고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설교말씀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대표기도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말씀선포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주기도문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헌금찬양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설 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설 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광고 나눔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부순서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헌금찬양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헌금찬양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목적선언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광고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헌금기도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주기도문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주기도문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광 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광 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분반공부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525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분반공부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주기도문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주기도문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71</Words>
  <Application>Microsoft Office PowerPoint</Application>
  <PresentationFormat>화면 슬라이드 쇼(4:3)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Windows 사용자</cp:lastModifiedBy>
  <cp:revision>28</cp:revision>
  <dcterms:created xsi:type="dcterms:W3CDTF">2014-06-17T03:21:34Z</dcterms:created>
  <dcterms:modified xsi:type="dcterms:W3CDTF">2014-06-17T09:06:48Z</dcterms:modified>
</cp:coreProperties>
</file>