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  <p:sldMasterId id="2147484116" r:id="rId2"/>
  </p:sldMasterIdLst>
  <p:sldIdLst>
    <p:sldId id="325" r:id="rId3"/>
    <p:sldId id="32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327" r:id="rId19"/>
    <p:sldId id="275" r:id="rId20"/>
    <p:sldId id="271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328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29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3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23" r:id="rId67"/>
    <p:sldId id="319" r:id="rId68"/>
    <p:sldId id="320" r:id="rId69"/>
    <p:sldId id="321" r:id="rId70"/>
    <p:sldId id="322" r:id="rId71"/>
    <p:sldId id="331" r:id="rId72"/>
    <p:sldId id="324" r:id="rId7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A"/>
    <a:srgbClr val="2401F9"/>
    <a:srgbClr val="1C01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83655F3-C900-4E45-A791-7841D3BD3621}" type="datetimeFigureOut">
              <a:rPr lang="ko-KR" altLang="en-US" smtClean="0"/>
              <a:t>2013-02-13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671241F-84A2-4D9C-BB73-E87B2E9D882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0A11-8CF8-4EF9-9F57-81A1E86CDA3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93F14-3207-4C32-885C-0CBAC1DA90C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06928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11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여호와께서 그의 군대 앞에서 소리를 지르시고 그의 진영은 심히 크고 그의 명령을 행하는 자는 강하니 여호와의 날이 크고 심히 두렵도다 당할 자가 누구이랴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12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여호와의 말씀에 너희는 이제라도 금식하고 울며 애통하고 마음을 다하여 내게로 돌아오라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하셨나니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65405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13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너희는 옷을 찢지 말고 마음을 찢고 너희 하나님 여호와께로 돌아올지어다 그는 은혜로우시며 자비로우시며 노하기를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더디하시며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인애가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크시사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뜻을 돌이켜 재앙을 내리지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아니하시나니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14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주께서 혹시 마음과 뜻을 돌이키시고 그 뒤에 복을 내리사 너희 하나님 여호와께 소제와 전제를 드리게 하지 아니하실는지 누가 알겠느냐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31495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15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너희는 시온에서 나팔을 불어 거룩한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금식일을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정하고 성회를 소집하라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06928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16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백성을 모아 그 모임을 거룩하게 하고 장로들을 모으며 어린이와 젖 먹는 자를 모으며 신랑을 그 방에서 나오게 하며 신부도 그 신방에서 나오게 하고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916832"/>
            <a:ext cx="8208912" cy="423883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17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여호와를 섬기는 제사장들은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낭실과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제단 사이에서 울며 이르기를 여호와여 주의 백성을 불쌍히 여기소서 주의 기업을 욕되게 하여 나라들로 그들을 관할하지 못하게 하옵소서 어찌하여 이방인으로 그들의 하나님이 어디 있느냐 말하게 하겠나이까 할지어다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찬양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303352"/>
            <a:ext cx="8208912" cy="285384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주를 찬양하나이다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주는 선하신 분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주를 찬양하나이다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할렐루</a:t>
            </a:r>
            <a:r>
              <a:rPr lang="ko-KR" altLang="en-US" sz="4400" dirty="0">
                <a:latin typeface="나눔명조" pitchFamily="18" charset="-127"/>
                <a:ea typeface="(한)견출고딕" pitchFamily="18" charset="-127"/>
              </a:rPr>
              <a:t>야</a:t>
            </a:r>
            <a:endParaRPr lang="ko-KR" altLang="en-US" sz="4400" dirty="0" smtClean="0">
              <a:latin typeface="나눔명조" pitchFamily="18" charset="-127"/>
              <a:ea typeface="(한)견출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중보 기도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#1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895111"/>
            <a:ext cx="8208912" cy="4546611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1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애통과 겸손의 마음으로 주님께 나아가는 사순절이 되게 하옵소서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endParaRPr lang="en-US" altLang="ko-KR" sz="1000" dirty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2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우상숭배</a:t>
            </a:r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,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교만</a:t>
            </a:r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,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음란</a:t>
            </a:r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,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부정</a:t>
            </a:r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,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거짓 등 우리의 모든 죄악을 회개하오니 용서하여 주옵소서 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endParaRPr lang="en-US" altLang="ko-KR" sz="1000" dirty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3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날마다 은혜의 보좌 앞에 담대히 나아갈 수 있는 믿음을 주옵소서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하나님이여 주의 인자를 따라 내게 은혜를 베푸시며 주의 많은 긍휼을 따라 내 죄악을 지워 주소서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나의 죄악을 말갛게 씻으시며 나의 죄를 깨끗이 제하소서 </a:t>
            </a:r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3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무릇 나는 내 죄과를 아오니 내 죄가 항상 내 앞에 있나이다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4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내가 주께만 범죄하여 주의 목전에 악을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행하였사오니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주께서 말씀하실 때에 의로우시다 하고 주께서 심판하실 때에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순전하시다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하리이다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5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내가 죄악 중에서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출생하였음이여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어머니가 죄 중에서 나를 잉태하였나이다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6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보소서 주께서는 중심이 진실함을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원하시오니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내게 지혜를 은밀히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가르치시리이다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7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우슬초로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나를 정결하게 하소서 내가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정하리이다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나의 죄를 씻어 주소서 내가 눈보다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희리이다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8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내게 즐겁고 기쁜 소리를 들려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주시사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주께서 꺾으신 뼈들도 즐거워하게 하소서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31495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9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주의 얼굴을 내 죄에서 돌이키시고 내 모든 죄악을 지워 주소서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10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하나님이여 내 속에 정한 마음을 창조하시고 내 안에 정직한 영을 새롭게 하소서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31495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11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나를 주 앞에서 쫓아내지 마시며 주의 성령을 내게서 거두지 마소서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12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주의 구원의 즐거움을 내게 회복시켜 주시고 자원하는 심령을 주사 나를 붙드소서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06928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시온에서 나팔을 불며 나의 거룩한 산에서 경고의 소리를 질러 이 땅 주민들로 다 떨게 할지니 이는 여호와의 날이 이르게 됨이니라 이제 임박하였으니 </a:t>
            </a:r>
            <a:endParaRPr lang="en-US" altLang="ko-KR" sz="3800" dirty="0" smtClean="0">
              <a:latin typeface="나눔명조" pitchFamily="18" charset="-127"/>
              <a:ea typeface="(한)견출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13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그리하면 내가 범죄자에게 주의 도를 가르치리니 죄인들이 주께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돌아오리이다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14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하나님이여 나의 구원의 하나님이여 피 흘린 죄에서 나를 건지소서 내 혀가 주의 의를 높이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노래하리이다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31495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15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주여 내 입술을 열어 주소서 내 입이 주를 찬송하여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전파하리이다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16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주께서는 제사를 기뻐하지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아니하시나니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그렇지 아니하면 내가 드렸을 것이라 주는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번제를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기뻐하지 아니하시나이다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시편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51:1-17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17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하나님께서 구하시는 제사는 상한 심령이라 하나님이여 상하고 통회하는 마음을 주께서 멸시하지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아니하시리이다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찬양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303352"/>
            <a:ext cx="8208912" cy="285384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주를 찬양하나이다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주는 선하신 분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주를 찬양하나이다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할렐루</a:t>
            </a:r>
            <a:r>
              <a:rPr lang="ko-KR" altLang="en-US" sz="4400" dirty="0">
                <a:latin typeface="나눔명조" pitchFamily="18" charset="-127"/>
                <a:ea typeface="(한)견출고딕" pitchFamily="18" charset="-127"/>
              </a:rPr>
              <a:t>야</a:t>
            </a:r>
            <a:endParaRPr lang="ko-KR" altLang="en-US" sz="4400" dirty="0" smtClean="0">
              <a:latin typeface="나눔명조" pitchFamily="18" charset="-127"/>
              <a:ea typeface="(한)견출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중보기도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#2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834717"/>
            <a:ext cx="8208912" cy="4115724"/>
          </a:xfrm>
          <a:prstGeom prst="rect">
            <a:avLst/>
          </a:prstGeom>
          <a:solidFill>
            <a:schemeClr val="accent2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endParaRPr lang="en-US" altLang="ko-KR" sz="1000" spc="-15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1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회개와 성결의 영을 주셔서 주님 뜻에 합당한 한국교회가 되게 하옵소서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endParaRPr lang="en-US" altLang="ko-KR" sz="10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2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북한 백성이 자유와 해방을 얻게 하시고 평화와 화합이 이루어지게 하옵소서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endParaRPr lang="en-US" altLang="ko-KR" sz="10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3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전쟁</a:t>
            </a:r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,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가난</a:t>
            </a:r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,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천재지변</a:t>
            </a:r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,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질병으로 </a:t>
            </a:r>
            <a:r>
              <a:rPr lang="ko-KR" altLang="en-US" sz="3800" dirty="0" err="1" smtClean="0">
                <a:latin typeface="나눔고딕 ExtraBold" pitchFamily="50" charset="-127"/>
                <a:ea typeface="나눔고딕 ExtraBold" pitchFamily="50" charset="-127"/>
              </a:rPr>
              <a:t>고통하는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 백성들을 보호하여 주옵소서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고린도후서</a:t>
            </a:r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5:20~6:10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06928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20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그러므로 우리가 그리스도를 대신하여 사신이 되어 하나님이 우리를 통하여 너희를 권면하시는 것 같이 그리스도를 대신하여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간청하노니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너희는 하나님과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화목하라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고린도후서</a:t>
            </a:r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5:20~6:10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21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하나님이 죄를 알지도 못하신 이를 우리를 대신하여 죄로 삼으신 것은 우리로 하여금 그 안에서 하나님의 의가 되게 하려 하심이라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고린도후서</a:t>
            </a:r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5:20~6:10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우리가 하나님과 함께 일하는 자로서 너희를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권하노니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하나님의 은혜를 헛되이 받지 말라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65405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곧 어둡고 캄캄한 날이요 짙은 구름이 덮인 날이라 새벽 빛이 산 꼭대기에 덮인 것과 같으니 이는 많고 강한 백성이 이르렀음이라 이와 같은 것이 옛날에도 없었고 이후에도 대대에 없으리로다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고린도후서</a:t>
            </a:r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5:20~6:10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이르시되 내가 은혜 베풀 때에 너에게 듣고 구원의 날에 너를 도왔다 하셨으니 보라 지금은 은혜 받을 만한 때요 보라 지금은 구원의 날이로다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고린도후서</a:t>
            </a:r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5:20~6:10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3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우리가 이 직분이 비방을 받지 않게 하려고 무엇에든지 아무에게도 거리끼지 않게 하고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고린도후서</a:t>
            </a:r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5:20~6:10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06928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4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오직 모든 일에 하나님의 일꾼으로 자천하여 많이 견디는 것과 환난과 궁핍과 고난과 </a:t>
            </a:r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5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매 맞음과 갇힘과 난동과 수고로움과 자지 못함과 먹지 못함 가운데서도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고린도후서</a:t>
            </a:r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5:20~6:10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6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깨끗함과 지식과 오래 참음과 자비함과 성령의 감화와 거짓이 없는 사랑과 </a:t>
            </a:r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7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진리의 말씀과 하나님의 능력으로 의의 무기를 좌우에 가지고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고린도후서</a:t>
            </a:r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5:20~6:10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8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영광과 욕됨으로 그러했으며 악한 이름과 아름다운 이름으로 그러했느니라 우리는 속이는 자 같으나 참되고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고린도후서</a:t>
            </a:r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5:20~6:10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9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무명한 자 같으나 유명한 자요 죽은 자 같으나 보라 우리가 살아 있고 징계를 받는 자 같으나 죽임을 당하지 아니하고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고린도후서</a:t>
            </a:r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5:20~6:10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10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근심하는 자 같으나 항상 기뻐하고 가난한 자 같으나 많은 사람을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부요하게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하고 아무 것도 없는 자 같으나 모든 것을 가진 자로다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찬양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303352"/>
            <a:ext cx="8208912" cy="285384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주를 찬양하나이다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주는 선하신 분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주를 찬양하나이다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할렐루</a:t>
            </a:r>
            <a:r>
              <a:rPr lang="ko-KR" altLang="en-US" sz="4400" dirty="0">
                <a:latin typeface="나눔명조" pitchFamily="18" charset="-127"/>
                <a:ea typeface="(한)견출고딕" pitchFamily="18" charset="-127"/>
              </a:rPr>
              <a:t>야</a:t>
            </a:r>
            <a:endParaRPr lang="ko-KR" altLang="en-US" sz="4400" dirty="0" smtClean="0">
              <a:latin typeface="나눔명조" pitchFamily="18" charset="-127"/>
              <a:ea typeface="(한)견출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중보기도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 #3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700808"/>
            <a:ext cx="8208912" cy="470049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endParaRPr lang="en-US" altLang="ko-KR" sz="10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1 24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일부터 시작되는 부흥회에 성령의 강한 </a:t>
            </a:r>
            <a:r>
              <a:rPr lang="ko-KR" altLang="en-US" sz="3800" dirty="0" err="1" smtClean="0">
                <a:latin typeface="나눔고딕 ExtraBold" pitchFamily="50" charset="-127"/>
                <a:ea typeface="나눔고딕 ExtraBold" pitchFamily="50" charset="-127"/>
              </a:rPr>
              <a:t>임재와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 역사가 있게 하여 주옵소서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endParaRPr lang="en-US" altLang="ko-KR" sz="1000" dirty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2.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부흥회 가운데 역사하실 주님을 더욱 기대하고 사모하는 마음을 주옵소서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endParaRPr lang="en-US" altLang="ko-KR" sz="10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3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강사로 섬기시는 박종열 교수님</a:t>
            </a:r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,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조성돈 목사님</a:t>
            </a:r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,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담임목사</a:t>
            </a:r>
            <a:r>
              <a:rPr lang="ko-KR" altLang="en-US" sz="3800" dirty="0">
                <a:latin typeface="나눔고딕 ExtraBold" pitchFamily="50" charset="-127"/>
                <a:ea typeface="나눔고딕 ExtraBold" pitchFamily="50" charset="-127"/>
              </a:rPr>
              <a:t>님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이 하나님의 온전한 은혜의 통로가 되게 하옵소서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마태복음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6:1~8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사람에게 보이려고 그들 앞에서 너희 의를 행하지 않도록 주의하라 그리하지 아니하면 하늘에 계신 너희 아버지께 상을 받지 못하느니라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06928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3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불이 그들의 앞을 사르며 불꽃이 그들의 뒤를 태우니 그들의 예전의 땅은 에덴 동산 같았으나 그들의 나중의 땅은 황폐한 들 같으니 그것을 피한 자가 없도다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마태복음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6:1~8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65405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그러므로 구제할 때에 외식하는 자가 사람에게서 영광을 받으려고 회당과 거리에서 하는 것 같이 너희 앞에 나팔을 불지 말라 진실로 너희에게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이르노니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그들은 자기 상을 이미 받았느니라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마태복음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6:1~8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3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너는 구제할 때에 오른손이 하는 것을 왼손이 모르게 하여 </a:t>
            </a:r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4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네 구제함을 은밀하게 하라 은밀한 중에 보시는 너의 아버지께서 갚으시리라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마태복음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6:1~8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65405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5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또 너희는 기도할 때에 외식하는 자와 같이 하지 말라 그들은 사람에게 보이려고 회당과 큰 거리 어귀에 서서 기도하기를 좋아하느니라 내가 진실로 너희에게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이르노니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그들은 자기 상을 이미 받았느니라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마태복음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6:1~8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6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너는 기도할 때에 네 골방에 들어가 문을 닫고 은밀한 중에 계신 네 아버지께 기도하라 은밀한 중에 보시는 네 아버지께서 갚으시리라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마태복음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6:1~8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7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또 기도할 때에 이방인과 같이 중언부언하지 말라 그들은 말을 많이 하여야 들으실 줄 생각하느니라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마태복음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6:1~8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8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그러므로 그들을 본받지 말라 구하기 전에 너희에게 있어야 할 것을 하나님 너희 아버지께서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아시느니라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찬양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303352"/>
            <a:ext cx="8208912" cy="285384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주를 찬양하나이다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주는 선하신 분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주를 찬양하나이다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할렐루</a:t>
            </a:r>
            <a:r>
              <a:rPr lang="ko-KR" altLang="en-US" sz="4400" dirty="0">
                <a:latin typeface="나눔명조" pitchFamily="18" charset="-127"/>
                <a:ea typeface="(한)견출고딕" pitchFamily="18" charset="-127"/>
              </a:rPr>
              <a:t>야</a:t>
            </a:r>
            <a:endParaRPr lang="ko-KR" altLang="en-US" sz="4400" dirty="0" smtClean="0">
              <a:latin typeface="나눔명조" pitchFamily="18" charset="-127"/>
              <a:ea typeface="(한)견출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중보기도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#4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844824"/>
            <a:ext cx="8208912" cy="4546611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1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하나님에게</a:t>
            </a:r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,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서로에게</a:t>
            </a:r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,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이웃에게 사랑의 선물이 되게 하옵소서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endParaRPr lang="en-US" altLang="ko-KR" sz="10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2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속회와 선교회의 모임이 주 안에서 더욱 굳건히 세워지게 하옵소서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endParaRPr lang="en-US" altLang="ko-KR" sz="10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just"/>
            <a:r>
              <a:rPr lang="en-US" altLang="ko-KR" sz="3800" dirty="0" smtClean="0">
                <a:latin typeface="나눔고딕 ExtraBold" pitchFamily="50" charset="-127"/>
                <a:ea typeface="나눔고딕 ExtraBold" pitchFamily="50" charset="-127"/>
              </a:rPr>
              <a:t>3 </a:t>
            </a:r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교육공동체가 다음세대의 하나님 나라 일꾼을 세워가는 사명을 더욱 잘 감당하게 하옵소서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15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내가 비옵는 것은 그들을 세상에서 데려가시기를 위함이 아니요 다만 악에 빠지지 않게 보전하시기를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위함이니이다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16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내가 세상에 속하지 아니함 같이 그들도 세상에 속하지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아니하였사옵나이다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65405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4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그의 모양은 말 같고 그 달리는 것은 기병 같으며 </a:t>
            </a:r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5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그들이 산 꼭대기에서 뛰는 소리는 병거 소리와도 같고 불꽃이 검불을 사르는 소리와도 같으며 강한 군사가 줄을 벌이고 싸우는 것 같으니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 smtClean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31495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17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그들을 진리로 거룩하게 하옵소서 아버지의 말씀은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진리니이다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 smtClean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31495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18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아버지께서 나를 세상에 보내신 것 같이 나도 그들을 세상에 보내었고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19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또 그들을 위하여 내가 나를 거룩하게 하오니 이는 그들도 진리로 거룩함을 얻게 하려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함이니이다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20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내가 비옵는 것은 이 사람들만 위함이 아니요 또 그들의 말로 말미암아 나를 믿는 사람들도 위함이니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06928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21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아버지여</a:t>
            </a:r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,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아버지께서 내 안에</a:t>
            </a:r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,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내가 아버지 안에 있는 것 같이 그들도 다 하나가 되어 우리 안에 있게 하사 세상으로 아버지께서 나를 보내신 것을 믿게 하옵소서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22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내게 주신 영광을 내가 그들에게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주었사오니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이는 우리가 하나가 된 것 같이 그들도 하나가 되게 하려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함이니이다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65405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23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곧 내가 그들 안에 있고 아버지께서 내 안에 계시어 그들로 온전함을 이루어 하나가 되게 하려 함은 아버지께서 나를 보내신 것과 또 나를 사랑하심 같이 그들도 사랑하신 것을 세상으로 알게 하려 함이로소이다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06928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24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아버지여 내게 주신 자도 나 있는 곳에 나와 함께 있어 아버지께서 창세 전부터 나를 사랑하시므로 내게 주신 나의 영광을 그들로 보게 하시기를 원하옵나이다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25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의로우신 아버지여 세상이 아버지를 알지 못하여도 나는 아버지를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알았사옵고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그들도 아버지께서 나를 보내신 줄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알았사옵나이다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요한복음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17:15~26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248450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26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내가 아버지의 이름을 그들에게 알게 하였고 또 알게 하리니 이는 나를 사랑하신 사랑이 그들 안에 있고 나도 그들 안에 있게 하려 </a:t>
            </a:r>
            <a:r>
              <a:rPr lang="ko-KR" altLang="en-US" sz="3800" dirty="0" err="1" smtClean="0">
                <a:latin typeface="나눔명조" pitchFamily="18" charset="-127"/>
                <a:ea typeface="(한)견출고딕" pitchFamily="18" charset="-127"/>
              </a:rPr>
              <a:t>함이니이다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65405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6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그 앞에서 백성들이 질리고</a:t>
            </a:r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,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무리의 낯빛이 하얘졌도다 </a:t>
            </a:r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7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그들이 용사 같이 달리며 무사 같이 성을 기어 오르며 각기 자기의 길로 나아가되 그 줄을 이탈하지 아니하며 </a:t>
            </a:r>
          </a:p>
          <a:p>
            <a:pPr algn="just"/>
            <a:endParaRPr lang="ko-KR" altLang="en-US" sz="3800" dirty="0" smtClean="0">
              <a:latin typeface="나눔명조" pitchFamily="18" charset="-127"/>
              <a:ea typeface="(한)견출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찬양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303352"/>
            <a:ext cx="8208912" cy="285384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주를 찬양하나이다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주는 선하신 분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주를 찬양하나이다</a:t>
            </a:r>
            <a:endParaRPr lang="en-US" altLang="ko-KR" sz="4400" dirty="0" smtClean="0">
              <a:latin typeface="나눔명조" pitchFamily="18" charset="-127"/>
              <a:ea typeface="(한)견출고딕" pitchFamily="18" charset="-127"/>
            </a:endParaRPr>
          </a:p>
          <a:p>
            <a:pPr algn="ctr"/>
            <a:r>
              <a:rPr lang="ko-KR" altLang="en-US" sz="4400" dirty="0" smtClean="0">
                <a:latin typeface="나눔명조" pitchFamily="18" charset="-127"/>
                <a:ea typeface="(한)견출고딕" pitchFamily="18" charset="-127"/>
              </a:rPr>
              <a:t>할렐루</a:t>
            </a:r>
            <a:r>
              <a:rPr lang="ko-KR" altLang="en-US" sz="4400" dirty="0">
                <a:latin typeface="나눔명조" pitchFamily="18" charset="-127"/>
                <a:ea typeface="(한)견출고딕" pitchFamily="18" charset="-127"/>
              </a:rPr>
              <a:t>야</a:t>
            </a:r>
            <a:endParaRPr lang="ko-KR" altLang="en-US" sz="4400" dirty="0" smtClean="0">
              <a:latin typeface="나눔명조" pitchFamily="18" charset="-127"/>
              <a:ea typeface="(한)견출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105273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중보기도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#5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609387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주님을 기억하면서 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ctr"/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마음에 주시는 감동대로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  <a:p>
            <a:pPr algn="ctr"/>
            <a:r>
              <a:rPr lang="ko-KR" altLang="en-US" sz="3800" dirty="0" smtClean="0">
                <a:latin typeface="나눔고딕 ExtraBold" pitchFamily="50" charset="-127"/>
                <a:ea typeface="나눔고딕 ExtraBold" pitchFamily="50" charset="-127"/>
              </a:rPr>
              <a:t>자유롭게 기도하십시오</a:t>
            </a:r>
            <a:endParaRPr lang="en-US" altLang="ko-KR" sz="3800" dirty="0" smtClean="0"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365405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8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피차에 부딪치지 아니하고 각기 자기의 길로 나아가며 무기를 돌파하고 나아가나 상하지 아니하며 </a:t>
            </a:r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9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성중에 뛰어 들어가며 성 위에 달리며 집에 기어 오르며 도둑 같이 창으로 들어가니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HolyLent.jpg"/>
          <p:cNvPicPr>
            <a:picLocks noChangeAspect="1"/>
          </p:cNvPicPr>
          <p:nvPr/>
        </p:nvPicPr>
        <p:blipFill>
          <a:blip r:embed="rId2" cstate="print">
            <a:lum contrast="-18000"/>
          </a:blip>
          <a:stretch>
            <a:fillRect/>
          </a:stretch>
        </p:blipFill>
        <p:spPr>
          <a:xfrm>
            <a:off x="467544" y="347160"/>
            <a:ext cx="4104456" cy="1209632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98072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요엘 </a:t>
            </a:r>
            <a:r>
              <a:rPr lang="en-US" altLang="ko-KR" sz="2800" dirty="0" smtClean="0">
                <a:solidFill>
                  <a:schemeClr val="accent1"/>
                </a:solidFill>
                <a:latin typeface="휴먼둥근헤드라인" pitchFamily="18" charset="-127"/>
                <a:ea typeface="휴먼둥근헤드라인" pitchFamily="18" charset="-127"/>
              </a:rPr>
              <a:t>2:1~17</a:t>
            </a:r>
            <a:endParaRPr lang="ko-KR" altLang="en-US" sz="2800" dirty="0">
              <a:solidFill>
                <a:schemeClr val="accent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208912" cy="189973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72000" tIns="72000" rIns="72000" bIns="72000" rtlCol="0">
            <a:spAutoFit/>
          </a:bodyPr>
          <a:lstStyle/>
          <a:p>
            <a:pPr algn="just"/>
            <a:r>
              <a:rPr lang="en-US" altLang="ko-KR" sz="3800" dirty="0" smtClean="0">
                <a:latin typeface="나눔명조" pitchFamily="18" charset="-127"/>
                <a:ea typeface="(한)견출고딕" pitchFamily="18" charset="-127"/>
              </a:rPr>
              <a:t>10 </a:t>
            </a:r>
            <a:r>
              <a:rPr lang="ko-KR" altLang="en-US" sz="3800" dirty="0" smtClean="0">
                <a:latin typeface="나눔명조" pitchFamily="18" charset="-127"/>
                <a:ea typeface="(한)견출고딕" pitchFamily="18" charset="-127"/>
              </a:rPr>
              <a:t>그 앞에서 땅이 진동하며 하늘이 떨며 해와 달이 캄캄하며 별들이 빛을 거두도다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121</TotalTime>
  <Words>1413</Words>
  <Application>Microsoft Office PowerPoint</Application>
  <PresentationFormat>화면 슬라이드 쇼(4:3)</PresentationFormat>
  <Paragraphs>173</Paragraphs>
  <Slides>71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71</vt:i4>
      </vt:variant>
    </vt:vector>
  </HeadingPairs>
  <TitlesOfParts>
    <vt:vector size="73" baseType="lpstr">
      <vt:lpstr>고구려 벽화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슬라이드 34</vt:lpstr>
      <vt:lpstr>슬라이드 35</vt:lpstr>
      <vt:lpstr>슬라이드 36</vt:lpstr>
      <vt:lpstr>슬라이드 37</vt:lpstr>
      <vt:lpstr>슬라이드 38</vt:lpstr>
      <vt:lpstr>슬라이드 39</vt:lpstr>
      <vt:lpstr>슬라이드 40</vt:lpstr>
      <vt:lpstr>슬라이드 41</vt:lpstr>
      <vt:lpstr>슬라이드 42</vt:lpstr>
      <vt:lpstr>슬라이드 43</vt:lpstr>
      <vt:lpstr>슬라이드 44</vt:lpstr>
      <vt:lpstr>슬라이드 45</vt:lpstr>
      <vt:lpstr>슬라이드 46</vt:lpstr>
      <vt:lpstr>슬라이드 47</vt:lpstr>
      <vt:lpstr>슬라이드 48</vt:lpstr>
      <vt:lpstr>슬라이드 49</vt:lpstr>
      <vt:lpstr>슬라이드 50</vt:lpstr>
      <vt:lpstr>슬라이드 51</vt:lpstr>
      <vt:lpstr>슬라이드 52</vt:lpstr>
      <vt:lpstr>슬라이드 53</vt:lpstr>
      <vt:lpstr>슬라이드 54</vt:lpstr>
      <vt:lpstr>슬라이드 55</vt:lpstr>
      <vt:lpstr>슬라이드 56</vt:lpstr>
      <vt:lpstr>슬라이드 57</vt:lpstr>
      <vt:lpstr>슬라이드 58</vt:lpstr>
      <vt:lpstr>슬라이드 59</vt:lpstr>
      <vt:lpstr>슬라이드 60</vt:lpstr>
      <vt:lpstr>슬라이드 61</vt:lpstr>
      <vt:lpstr>슬라이드 62</vt:lpstr>
      <vt:lpstr>슬라이드 63</vt:lpstr>
      <vt:lpstr>슬라이드 64</vt:lpstr>
      <vt:lpstr>슬라이드 65</vt:lpstr>
      <vt:lpstr>슬라이드 66</vt:lpstr>
      <vt:lpstr>슬라이드 67</vt:lpstr>
      <vt:lpstr>슬라이드 68</vt:lpstr>
      <vt:lpstr>슬라이드 69</vt:lpstr>
      <vt:lpstr>슬라이드 70</vt:lpstr>
      <vt:lpstr>슬라이드 71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hc4u1</dc:creator>
  <cp:lastModifiedBy>hc4u1</cp:lastModifiedBy>
  <cp:revision>1</cp:revision>
  <dcterms:created xsi:type="dcterms:W3CDTF">2013-02-13T06:00:27Z</dcterms:created>
  <dcterms:modified xsi:type="dcterms:W3CDTF">2013-02-13T08:02:22Z</dcterms:modified>
</cp:coreProperties>
</file>