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  <p:sldMasterId id="2147483708" r:id="rId3"/>
    <p:sldMasterId id="2147483720" r:id="rId4"/>
    <p:sldMasterId id="2147483733" r:id="rId5"/>
  </p:sldMasterIdLst>
  <p:sldIdLst>
    <p:sldId id="257" r:id="rId6"/>
    <p:sldId id="267" r:id="rId7"/>
    <p:sldId id="268" r:id="rId8"/>
    <p:sldId id="269" r:id="rId9"/>
    <p:sldId id="354" r:id="rId10"/>
    <p:sldId id="355" r:id="rId11"/>
    <p:sldId id="356" r:id="rId12"/>
    <p:sldId id="272" r:id="rId13"/>
    <p:sldId id="273" r:id="rId14"/>
    <p:sldId id="277" r:id="rId15"/>
    <p:sldId id="357" r:id="rId16"/>
    <p:sldId id="358" r:id="rId17"/>
    <p:sldId id="278" r:id="rId18"/>
    <p:sldId id="279" r:id="rId19"/>
    <p:sldId id="360" r:id="rId20"/>
    <p:sldId id="361" r:id="rId21"/>
    <p:sldId id="362" r:id="rId22"/>
    <p:sldId id="359" r:id="rId23"/>
    <p:sldId id="280" r:id="rId24"/>
    <p:sldId id="368" r:id="rId25"/>
    <p:sldId id="369" r:id="rId26"/>
    <p:sldId id="370" r:id="rId27"/>
    <p:sldId id="371" r:id="rId28"/>
    <p:sldId id="372" r:id="rId29"/>
    <p:sldId id="373" r:id="rId30"/>
    <p:sldId id="281" r:id="rId31"/>
    <p:sldId id="282" r:id="rId32"/>
    <p:sldId id="374" r:id="rId33"/>
    <p:sldId id="375" r:id="rId34"/>
    <p:sldId id="376" r:id="rId35"/>
    <p:sldId id="377" r:id="rId36"/>
    <p:sldId id="378" r:id="rId37"/>
    <p:sldId id="380" r:id="rId38"/>
    <p:sldId id="381" r:id="rId39"/>
    <p:sldId id="382" r:id="rId40"/>
    <p:sldId id="383" r:id="rId41"/>
    <p:sldId id="384" r:id="rId42"/>
    <p:sldId id="385" r:id="rId43"/>
    <p:sldId id="386" r:id="rId4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C95F7-683D-4257-84D0-B5A4D4C2446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FA743-1AFC-48ED-8756-9F26AC46A18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C18DE-73C0-4CEA-8E4A-0B8A25D5254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59076E36-17B4-4E76-A0E2-2899EABFD636}" type="datetimeFigureOut">
              <a:rPr lang="ko-KR" altLang="en-US"/>
              <a:pPr>
                <a:defRPr/>
              </a:pPr>
              <a:t>2014-08-24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6BEE26BF-F2A6-4AB2-A879-F85C4979AFC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9CDE74AA-D134-4285-9535-F61CC7D5D63C}" type="datetimeFigureOut">
              <a:rPr lang="ko-KR" altLang="en-US"/>
              <a:pPr>
                <a:defRPr/>
              </a:pPr>
              <a:t>2014-08-24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12632EBB-2D8B-4EC5-9334-DF0A666B662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3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51CF215F-4333-45D0-8F8C-7FFEBAA6D127}" type="datetimeFigureOut">
              <a:rPr lang="ko-KR" altLang="en-US"/>
              <a:pPr>
                <a:defRPr/>
              </a:pPr>
              <a:t>2014-08-24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E774D197-9C33-434C-9497-258349CDB78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E0DB0757-E92E-4370-80B1-9D83AAB16B6F}" type="datetimeFigureOut">
              <a:rPr lang="ko-KR" altLang="en-US"/>
              <a:pPr>
                <a:defRPr/>
              </a:pPr>
              <a:t>2014-08-24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16DF18B6-F431-4A64-A3ED-FC1F0E773A3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9" indent="0">
              <a:buNone/>
              <a:defRPr sz="2000" b="1"/>
            </a:lvl2pPr>
            <a:lvl3pPr marL="914077" indent="0">
              <a:buNone/>
              <a:defRPr sz="1800" b="1"/>
            </a:lvl3pPr>
            <a:lvl4pPr marL="1371116" indent="0">
              <a:buNone/>
              <a:defRPr sz="1600" b="1"/>
            </a:lvl4pPr>
            <a:lvl5pPr marL="1828155" indent="0">
              <a:buNone/>
              <a:defRPr sz="1600" b="1"/>
            </a:lvl5pPr>
            <a:lvl6pPr marL="2285192" indent="0">
              <a:buNone/>
              <a:defRPr sz="1600" b="1"/>
            </a:lvl6pPr>
            <a:lvl7pPr marL="2742232" indent="0">
              <a:buNone/>
              <a:defRPr sz="1600" b="1"/>
            </a:lvl7pPr>
            <a:lvl8pPr marL="3199271" indent="0">
              <a:buNone/>
              <a:defRPr sz="1600" b="1"/>
            </a:lvl8pPr>
            <a:lvl9pPr marL="3656308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9" indent="0">
              <a:buNone/>
              <a:defRPr sz="2000" b="1"/>
            </a:lvl2pPr>
            <a:lvl3pPr marL="914077" indent="0">
              <a:buNone/>
              <a:defRPr sz="1800" b="1"/>
            </a:lvl3pPr>
            <a:lvl4pPr marL="1371116" indent="0">
              <a:buNone/>
              <a:defRPr sz="1600" b="1"/>
            </a:lvl4pPr>
            <a:lvl5pPr marL="1828155" indent="0">
              <a:buNone/>
              <a:defRPr sz="1600" b="1"/>
            </a:lvl5pPr>
            <a:lvl6pPr marL="2285192" indent="0">
              <a:buNone/>
              <a:defRPr sz="1600" b="1"/>
            </a:lvl6pPr>
            <a:lvl7pPr marL="2742232" indent="0">
              <a:buNone/>
              <a:defRPr sz="1600" b="1"/>
            </a:lvl7pPr>
            <a:lvl8pPr marL="3199271" indent="0">
              <a:buNone/>
              <a:defRPr sz="1600" b="1"/>
            </a:lvl8pPr>
            <a:lvl9pPr marL="3656308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69BCEA36-69D3-47A9-9447-8808863113DD}" type="datetimeFigureOut">
              <a:rPr lang="ko-KR" altLang="en-US"/>
              <a:pPr>
                <a:defRPr/>
              </a:pPr>
              <a:t>2014-08-24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73177608-ED99-4092-A1E3-E3E3BDD0A97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CDD01C9F-A97A-44C4-A127-4F093C6FCCB7}" type="datetimeFigureOut">
              <a:rPr lang="ko-KR" altLang="en-US"/>
              <a:pPr>
                <a:defRPr/>
              </a:pPr>
              <a:t>2014-08-24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607B4AE8-10EC-49E4-9233-FB477C3641E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46F9954F-28EC-40FD-A884-FF5F9FA156A7}" type="datetimeFigureOut">
              <a:rPr lang="ko-KR" altLang="en-US"/>
              <a:pPr>
                <a:defRPr/>
              </a:pPr>
              <a:t>2014-08-24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8FA1ED7F-AFAD-411C-B3A0-5F8C94C1410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9" indent="0">
              <a:buNone/>
              <a:defRPr sz="1200"/>
            </a:lvl2pPr>
            <a:lvl3pPr marL="914077" indent="0">
              <a:buNone/>
              <a:defRPr sz="1000"/>
            </a:lvl3pPr>
            <a:lvl4pPr marL="1371116" indent="0">
              <a:buNone/>
              <a:defRPr sz="900"/>
            </a:lvl4pPr>
            <a:lvl5pPr marL="1828155" indent="0">
              <a:buNone/>
              <a:defRPr sz="900"/>
            </a:lvl5pPr>
            <a:lvl6pPr marL="2285192" indent="0">
              <a:buNone/>
              <a:defRPr sz="900"/>
            </a:lvl6pPr>
            <a:lvl7pPr marL="2742232" indent="0">
              <a:buNone/>
              <a:defRPr sz="900"/>
            </a:lvl7pPr>
            <a:lvl8pPr marL="3199271" indent="0">
              <a:buNone/>
              <a:defRPr sz="900"/>
            </a:lvl8pPr>
            <a:lvl9pPr marL="3656308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0466384D-AF53-420A-B69F-78ECFE96893A}" type="datetimeFigureOut">
              <a:rPr lang="ko-KR" altLang="en-US"/>
              <a:pPr>
                <a:defRPr/>
              </a:pPr>
              <a:t>2014-08-24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931D9B81-7EC2-4D99-97C1-F217E1616BF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FF3F1-EDE4-491C-9603-D8D45D36E89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39" indent="0">
              <a:buNone/>
              <a:defRPr sz="2800"/>
            </a:lvl2pPr>
            <a:lvl3pPr marL="914077" indent="0">
              <a:buNone/>
              <a:defRPr sz="2400"/>
            </a:lvl3pPr>
            <a:lvl4pPr marL="1371116" indent="0">
              <a:buNone/>
              <a:defRPr sz="2000"/>
            </a:lvl4pPr>
            <a:lvl5pPr marL="1828155" indent="0">
              <a:buNone/>
              <a:defRPr sz="2000"/>
            </a:lvl5pPr>
            <a:lvl6pPr marL="2285192" indent="0">
              <a:buNone/>
              <a:defRPr sz="2000"/>
            </a:lvl6pPr>
            <a:lvl7pPr marL="2742232" indent="0">
              <a:buNone/>
              <a:defRPr sz="2000"/>
            </a:lvl7pPr>
            <a:lvl8pPr marL="3199271" indent="0">
              <a:buNone/>
              <a:defRPr sz="2000"/>
            </a:lvl8pPr>
            <a:lvl9pPr marL="3656308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9" indent="0">
              <a:buNone/>
              <a:defRPr sz="1200"/>
            </a:lvl2pPr>
            <a:lvl3pPr marL="914077" indent="0">
              <a:buNone/>
              <a:defRPr sz="1000"/>
            </a:lvl3pPr>
            <a:lvl4pPr marL="1371116" indent="0">
              <a:buNone/>
              <a:defRPr sz="900"/>
            </a:lvl4pPr>
            <a:lvl5pPr marL="1828155" indent="0">
              <a:buNone/>
              <a:defRPr sz="900"/>
            </a:lvl5pPr>
            <a:lvl6pPr marL="2285192" indent="0">
              <a:buNone/>
              <a:defRPr sz="900"/>
            </a:lvl6pPr>
            <a:lvl7pPr marL="2742232" indent="0">
              <a:buNone/>
              <a:defRPr sz="900"/>
            </a:lvl7pPr>
            <a:lvl8pPr marL="3199271" indent="0">
              <a:buNone/>
              <a:defRPr sz="900"/>
            </a:lvl8pPr>
            <a:lvl9pPr marL="3656308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1640449D-D21F-4D1B-A328-B319CD967C0F}" type="datetimeFigureOut">
              <a:rPr lang="ko-KR" altLang="en-US"/>
              <a:pPr>
                <a:defRPr/>
              </a:pPr>
              <a:t>2014-08-24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8CDFFD79-5693-4624-8F5F-B0A2FED53AF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C37A3054-6022-4F31-AAD2-E6F43F8D3FA7}" type="datetimeFigureOut">
              <a:rPr lang="ko-KR" altLang="en-US"/>
              <a:pPr>
                <a:defRPr/>
              </a:pPr>
              <a:t>2014-08-24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FAA52465-5BA2-41FE-9905-5FE8CC876CB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BA2AF399-8259-4ED9-97CF-8BA970EC8217}" type="datetimeFigureOut">
              <a:rPr lang="ko-KR" altLang="en-US"/>
              <a:pPr>
                <a:defRPr/>
              </a:pPr>
              <a:t>2014-08-24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A9BE2C32-4F1B-484C-B2B4-B0644346342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4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635" indent="0" algn="ctr">
              <a:buNone/>
              <a:defRPr/>
            </a:lvl2pPr>
            <a:lvl3pPr marL="913271" indent="0" algn="ctr">
              <a:buNone/>
              <a:defRPr/>
            </a:lvl3pPr>
            <a:lvl4pPr marL="1369906" indent="0" algn="ctr">
              <a:buNone/>
              <a:defRPr/>
            </a:lvl4pPr>
            <a:lvl5pPr marL="1826543" indent="0" algn="ctr">
              <a:buNone/>
              <a:defRPr/>
            </a:lvl5pPr>
            <a:lvl6pPr marL="2283177" indent="0" algn="ctr">
              <a:buNone/>
              <a:defRPr/>
            </a:lvl6pPr>
            <a:lvl7pPr marL="2739814" indent="0" algn="ctr">
              <a:buNone/>
              <a:defRPr/>
            </a:lvl7pPr>
            <a:lvl8pPr marL="3196450" indent="0" algn="ctr">
              <a:buNone/>
              <a:defRPr/>
            </a:lvl8pPr>
            <a:lvl9pPr marL="3653084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2CA6E-1AEF-4E0C-BC2F-7282CD8AFBAA}" type="datetimeFigureOut">
              <a:rPr lang="ko-KR" altLang="en-US"/>
              <a:pPr>
                <a:defRPr/>
              </a:pPr>
              <a:t>2014-08-24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52DDE-9040-4536-A051-2314BA4C734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6E67C-6D2E-4EC7-8C27-37F9BD1A242F}" type="datetimeFigureOut">
              <a:rPr lang="ko-KR" altLang="en-US"/>
              <a:pPr>
                <a:defRPr/>
              </a:pPr>
              <a:t>2014-08-24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759AE-D50C-4FC1-8879-2D41A6AA227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635" indent="0">
              <a:buNone/>
              <a:defRPr sz="1800"/>
            </a:lvl2pPr>
            <a:lvl3pPr marL="913271" indent="0">
              <a:buNone/>
              <a:defRPr sz="1600"/>
            </a:lvl3pPr>
            <a:lvl4pPr marL="1369906" indent="0">
              <a:buNone/>
              <a:defRPr sz="1400"/>
            </a:lvl4pPr>
            <a:lvl5pPr marL="1826543" indent="0">
              <a:buNone/>
              <a:defRPr sz="1400"/>
            </a:lvl5pPr>
            <a:lvl6pPr marL="2283177" indent="0">
              <a:buNone/>
              <a:defRPr sz="1400"/>
            </a:lvl6pPr>
            <a:lvl7pPr marL="2739814" indent="0">
              <a:buNone/>
              <a:defRPr sz="1400"/>
            </a:lvl7pPr>
            <a:lvl8pPr marL="3196450" indent="0">
              <a:buNone/>
              <a:defRPr sz="1400"/>
            </a:lvl8pPr>
            <a:lvl9pPr marL="3653084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5B3DA-9ADD-4870-8A1F-B3D5C48AAE97}" type="datetimeFigureOut">
              <a:rPr lang="ko-KR" altLang="en-US"/>
              <a:pPr>
                <a:defRPr/>
              </a:pPr>
              <a:t>2014-08-24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06624-E5FE-4BE3-B4F9-C51F9D3AAAB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F8A59-59F7-4405-82EF-194E59D0BF6A}" type="datetimeFigureOut">
              <a:rPr lang="ko-KR" altLang="en-US"/>
              <a:pPr>
                <a:defRPr/>
              </a:pPr>
              <a:t>2014-08-24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96BA1-F44A-46B5-A30C-A32C9BA54CB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35" indent="0">
              <a:buNone/>
              <a:defRPr sz="2000" b="1"/>
            </a:lvl2pPr>
            <a:lvl3pPr marL="913271" indent="0">
              <a:buNone/>
              <a:defRPr sz="1800" b="1"/>
            </a:lvl3pPr>
            <a:lvl4pPr marL="1369906" indent="0">
              <a:buNone/>
              <a:defRPr sz="1600" b="1"/>
            </a:lvl4pPr>
            <a:lvl5pPr marL="1826543" indent="0">
              <a:buNone/>
              <a:defRPr sz="1600" b="1"/>
            </a:lvl5pPr>
            <a:lvl6pPr marL="2283177" indent="0">
              <a:buNone/>
              <a:defRPr sz="1600" b="1"/>
            </a:lvl6pPr>
            <a:lvl7pPr marL="2739814" indent="0">
              <a:buNone/>
              <a:defRPr sz="1600" b="1"/>
            </a:lvl7pPr>
            <a:lvl8pPr marL="3196450" indent="0">
              <a:buNone/>
              <a:defRPr sz="1600" b="1"/>
            </a:lvl8pPr>
            <a:lvl9pPr marL="3653084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35" indent="0">
              <a:buNone/>
              <a:defRPr sz="2000" b="1"/>
            </a:lvl2pPr>
            <a:lvl3pPr marL="913271" indent="0">
              <a:buNone/>
              <a:defRPr sz="1800" b="1"/>
            </a:lvl3pPr>
            <a:lvl4pPr marL="1369906" indent="0">
              <a:buNone/>
              <a:defRPr sz="1600" b="1"/>
            </a:lvl4pPr>
            <a:lvl5pPr marL="1826543" indent="0">
              <a:buNone/>
              <a:defRPr sz="1600" b="1"/>
            </a:lvl5pPr>
            <a:lvl6pPr marL="2283177" indent="0">
              <a:buNone/>
              <a:defRPr sz="1600" b="1"/>
            </a:lvl6pPr>
            <a:lvl7pPr marL="2739814" indent="0">
              <a:buNone/>
              <a:defRPr sz="1600" b="1"/>
            </a:lvl7pPr>
            <a:lvl8pPr marL="3196450" indent="0">
              <a:buNone/>
              <a:defRPr sz="1600" b="1"/>
            </a:lvl8pPr>
            <a:lvl9pPr marL="3653084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FF309-1A3C-4130-B4B8-5114F411F769}" type="datetimeFigureOut">
              <a:rPr lang="ko-KR" altLang="en-US"/>
              <a:pPr>
                <a:defRPr/>
              </a:pPr>
              <a:t>2014-08-24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846EB-A0B4-4DE8-9D29-913286F340E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505AC-4CDF-41E3-938A-6785274835BD}" type="datetimeFigureOut">
              <a:rPr lang="ko-KR" altLang="en-US"/>
              <a:pPr>
                <a:defRPr/>
              </a:pPr>
              <a:t>2014-08-24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3EFCE-BC7D-4263-A5BA-85E89ED7A66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D7BC9-3417-4FED-AF4C-B867561BD395}" type="datetimeFigureOut">
              <a:rPr lang="ko-KR" altLang="en-US"/>
              <a:pPr>
                <a:defRPr/>
              </a:pPr>
              <a:t>2014-08-24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296D3-13F3-4E9A-9B7F-61F75713BAE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C6571-F6B3-4D0B-9FE1-5913C76DA8C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7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635" indent="0">
              <a:buNone/>
              <a:defRPr sz="1200"/>
            </a:lvl2pPr>
            <a:lvl3pPr marL="913271" indent="0">
              <a:buNone/>
              <a:defRPr sz="1000"/>
            </a:lvl3pPr>
            <a:lvl4pPr marL="1369906" indent="0">
              <a:buNone/>
              <a:defRPr sz="900"/>
            </a:lvl4pPr>
            <a:lvl5pPr marL="1826543" indent="0">
              <a:buNone/>
              <a:defRPr sz="900"/>
            </a:lvl5pPr>
            <a:lvl6pPr marL="2283177" indent="0">
              <a:buNone/>
              <a:defRPr sz="900"/>
            </a:lvl6pPr>
            <a:lvl7pPr marL="2739814" indent="0">
              <a:buNone/>
              <a:defRPr sz="900"/>
            </a:lvl7pPr>
            <a:lvl8pPr marL="3196450" indent="0">
              <a:buNone/>
              <a:defRPr sz="900"/>
            </a:lvl8pPr>
            <a:lvl9pPr marL="3653084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2765E-BA20-42BA-9AF8-18996F8F3D5B}" type="datetimeFigureOut">
              <a:rPr lang="ko-KR" altLang="en-US"/>
              <a:pPr>
                <a:defRPr/>
              </a:pPr>
              <a:t>2014-08-24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4B6C4-3105-42D3-980D-291D431F1F2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35" indent="0">
              <a:buNone/>
              <a:defRPr sz="2800"/>
            </a:lvl2pPr>
            <a:lvl3pPr marL="913271" indent="0">
              <a:buNone/>
              <a:defRPr sz="2400"/>
            </a:lvl3pPr>
            <a:lvl4pPr marL="1369906" indent="0">
              <a:buNone/>
              <a:defRPr sz="2000"/>
            </a:lvl4pPr>
            <a:lvl5pPr marL="1826543" indent="0">
              <a:buNone/>
              <a:defRPr sz="2000"/>
            </a:lvl5pPr>
            <a:lvl6pPr marL="2283177" indent="0">
              <a:buNone/>
              <a:defRPr sz="2000"/>
            </a:lvl6pPr>
            <a:lvl7pPr marL="2739814" indent="0">
              <a:buNone/>
              <a:defRPr sz="2000"/>
            </a:lvl7pPr>
            <a:lvl8pPr marL="3196450" indent="0">
              <a:buNone/>
              <a:defRPr sz="2000"/>
            </a:lvl8pPr>
            <a:lvl9pPr marL="3653084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635" indent="0">
              <a:buNone/>
              <a:defRPr sz="1200"/>
            </a:lvl2pPr>
            <a:lvl3pPr marL="913271" indent="0">
              <a:buNone/>
              <a:defRPr sz="1000"/>
            </a:lvl3pPr>
            <a:lvl4pPr marL="1369906" indent="0">
              <a:buNone/>
              <a:defRPr sz="900"/>
            </a:lvl4pPr>
            <a:lvl5pPr marL="1826543" indent="0">
              <a:buNone/>
              <a:defRPr sz="900"/>
            </a:lvl5pPr>
            <a:lvl6pPr marL="2283177" indent="0">
              <a:buNone/>
              <a:defRPr sz="900"/>
            </a:lvl6pPr>
            <a:lvl7pPr marL="2739814" indent="0">
              <a:buNone/>
              <a:defRPr sz="900"/>
            </a:lvl7pPr>
            <a:lvl8pPr marL="3196450" indent="0">
              <a:buNone/>
              <a:defRPr sz="900"/>
            </a:lvl8pPr>
            <a:lvl9pPr marL="3653084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D4A1C-484A-447E-A39C-CFD61DDCFDCE}" type="datetimeFigureOut">
              <a:rPr lang="ko-KR" altLang="en-US"/>
              <a:pPr>
                <a:defRPr/>
              </a:pPr>
              <a:t>2014-08-24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DB0AA-460F-4212-A330-AC8D72841E5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70FC4-57EA-478D-903D-600D09E2F370}" type="datetimeFigureOut">
              <a:rPr lang="ko-KR" altLang="en-US"/>
              <a:pPr>
                <a:defRPr/>
              </a:pPr>
              <a:t>2014-08-24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A9304-8315-45D5-94FB-DE2D79EBF26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3DD36-322C-4345-B090-E05A0A6BD55A}" type="datetimeFigureOut">
              <a:rPr lang="ko-KR" altLang="en-US"/>
              <a:pPr>
                <a:defRPr/>
              </a:pPr>
              <a:t>2014-08-24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70E88-3BF2-4E24-BD1F-1CF7F278830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2EECC352-B5BC-4468-A218-FABDFEB9AED6}" type="datetimeFigureOut">
              <a:rPr lang="ko-KR" altLang="en-US"/>
              <a:pPr>
                <a:defRPr/>
              </a:pPr>
              <a:t>2014-08-24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C8EE5F58-3233-46AB-8140-545FCABB53C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79914838-59C9-4DE9-9041-4548CC0BC7F1}" type="datetimeFigureOut">
              <a:rPr lang="ko-KR" altLang="en-US"/>
              <a:pPr>
                <a:defRPr/>
              </a:pPr>
              <a:t>2014-08-24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6B8730A8-BEDF-469A-8D34-EC507B51E69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6236F85A-3E6B-4CCD-855C-7E155116524D}" type="datetimeFigureOut">
              <a:rPr lang="ko-KR" altLang="en-US"/>
              <a:pPr>
                <a:defRPr/>
              </a:pPr>
              <a:t>2014-08-24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47E274E6-20AF-43EA-B752-E6E328D3192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745C194F-1B33-4128-B252-9313EF07363F}" type="datetimeFigureOut">
              <a:rPr lang="ko-KR" altLang="en-US"/>
              <a:pPr>
                <a:defRPr/>
              </a:pPr>
              <a:t>2014-08-24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CCFC6CF7-8E58-4824-BF91-D7931790F45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7D5332C1-1C10-4428-B89C-2CC077387C5F}" type="datetimeFigureOut">
              <a:rPr lang="ko-KR" altLang="en-US"/>
              <a:pPr>
                <a:defRPr/>
              </a:pPr>
              <a:t>2014-08-24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8A843F84-B1F2-45B4-B8F0-6EC9DBF95A4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739716B3-8790-4F41-9AE8-73631D7A1B61}" type="datetimeFigureOut">
              <a:rPr lang="ko-KR" altLang="en-US"/>
              <a:pPr>
                <a:defRPr/>
              </a:pPr>
              <a:t>2014-08-24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6262692D-F08D-42FB-84D2-269A074EBA4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A1C0D-86E1-427F-9A5A-0B3A267B137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DF2979E6-D75C-4903-81ED-7D3908AD1056}" type="datetimeFigureOut">
              <a:rPr lang="ko-KR" altLang="en-US"/>
              <a:pPr>
                <a:defRPr/>
              </a:pPr>
              <a:t>2014-08-24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B9623862-5074-4F43-B501-4755F7BD2BC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A8A3C012-9D05-4DBC-B0E0-17BDE45FCF97}" type="datetimeFigureOut">
              <a:rPr lang="ko-KR" altLang="en-US"/>
              <a:pPr>
                <a:defRPr/>
              </a:pPr>
              <a:t>2014-08-24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4A523286-7F25-4D50-AF8A-089C1B22ECA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E3E43E38-08EE-4D9D-8345-B6E581725FD9}" type="datetimeFigureOut">
              <a:rPr lang="ko-KR" altLang="en-US"/>
              <a:pPr>
                <a:defRPr/>
              </a:pPr>
              <a:t>2014-08-24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ADBF08D5-9BB3-42A1-8F42-8BBE29E8162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949537F9-620F-4245-B48F-8D6BAFD84309}" type="datetimeFigureOut">
              <a:rPr lang="ko-KR" altLang="en-US"/>
              <a:pPr>
                <a:defRPr/>
              </a:pPr>
              <a:t>2014-08-24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CBE1FB6E-EAF7-41CE-B9F5-1474F5B0B01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53175E34-973F-4A4F-959D-3662AFF57F7C}" type="datetimeFigureOut">
              <a:rPr lang="ko-KR" altLang="en-US"/>
              <a:pPr>
                <a:defRPr/>
              </a:pPr>
              <a:t>2014-08-24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1A7D16C6-03B3-44A2-856B-C291632AC42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685800" y="836613"/>
            <a:ext cx="7772400" cy="510381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36C58-B84E-4EF5-B4DE-AE1E87371BCE}" type="datetimeFigureOut">
              <a:rPr lang="ko-KR" altLang="en-US"/>
              <a:pPr>
                <a:defRPr/>
              </a:pPr>
              <a:t>2014-08-24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D229E-517F-4EDF-AAEB-668C2E3F066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28C63-33D9-46DF-8135-36C683C67B5D}" type="datetimeFigureOut">
              <a:rPr lang="ko-KR" altLang="en-US"/>
              <a:pPr>
                <a:defRPr/>
              </a:pPr>
              <a:t>2014-08-24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E86BC-521C-4B21-BB58-48126FFD337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F9FCE-AD9F-470D-A5BA-504E98E93217}" type="datetimeFigureOut">
              <a:rPr lang="ko-KR" altLang="en-US"/>
              <a:pPr>
                <a:defRPr/>
              </a:pPr>
              <a:t>2014-08-24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7279A-24EC-4467-9F5C-ACA51188EF2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BADAE-F9F4-432C-BD9E-235AF805A8E0}" type="datetimeFigureOut">
              <a:rPr lang="ko-KR" altLang="en-US"/>
              <a:pPr>
                <a:defRPr/>
              </a:pPr>
              <a:t>2014-08-24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22724-702B-4137-9AA4-495E3FD7AFB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1C00F-76FD-411F-9B17-13A18AF0539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5749F-BB19-4CD8-A2B0-CDA6C8DB392E}" type="datetimeFigureOut">
              <a:rPr lang="ko-KR" altLang="en-US"/>
              <a:pPr>
                <a:defRPr/>
              </a:pPr>
              <a:t>2014-08-24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1FAF-13D9-4F9A-8D84-45BBB8E617A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3C8D8-FC55-4E79-84A5-D08C041C99B8}" type="datetimeFigureOut">
              <a:rPr lang="ko-KR" altLang="en-US"/>
              <a:pPr>
                <a:defRPr/>
              </a:pPr>
              <a:t>2014-08-24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F34B2-CAF2-46B5-AE9F-FA54AE0C3F9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15857-8489-4349-81F8-2932197CB803}" type="datetimeFigureOut">
              <a:rPr lang="ko-KR" altLang="en-US"/>
              <a:pPr>
                <a:defRPr/>
              </a:pPr>
              <a:t>2014-08-24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E8F18-20DE-4E1D-84DE-EEA691BA119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7223F-F5D6-4CD5-9F16-7F6915FE00CF}" type="datetimeFigureOut">
              <a:rPr lang="ko-KR" altLang="en-US"/>
              <a:pPr>
                <a:defRPr/>
              </a:pPr>
              <a:t>2014-08-24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0B279-7980-4123-AA61-45DC9099567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D44F0-0D86-4642-818D-54A201C7163F}" type="datetimeFigureOut">
              <a:rPr lang="ko-KR" altLang="en-US"/>
              <a:pPr>
                <a:defRPr/>
              </a:pPr>
              <a:t>2014-08-24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35B77-4D87-4EE2-967B-201B06FEF3C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22024-82B4-4B50-B6B7-FF4A8D8546E5}" type="datetimeFigureOut">
              <a:rPr lang="ko-KR" altLang="en-US"/>
              <a:pPr>
                <a:defRPr/>
              </a:pPr>
              <a:t>2014-08-24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B76E9-B489-49EF-8408-47A3D500CD3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1E25D-3E71-41EF-A566-ADDB0C9E2747}" type="datetimeFigureOut">
              <a:rPr lang="ko-KR" altLang="en-US"/>
              <a:pPr>
                <a:defRPr/>
              </a:pPr>
              <a:t>2014-08-24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CAA24-F035-439D-AD90-0DF7FE61F68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EC247-4B18-44E9-B36A-16B37C9EF03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9C1E9-B0E3-4F28-AB9A-E7866785825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35517-4B7A-40D7-86CA-5164BEA09D1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79630-83BC-4C48-BC1E-4FAB8CC21AD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D800F2-BD14-4FE4-AC0A-885224789A7F}" type="slidenum">
              <a:rPr kumimoji="1" lang="en-US" altLang="ko-K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8" tIns="45704" rIns="91408" bIns="457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7171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08" tIns="45704" rIns="91408" bIns="45704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b="1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5198E33-E755-418E-B617-4591EB85F3AB}" type="datetimeFigureOut">
              <a:rPr lang="ko-KR" altLang="en-US"/>
              <a:pPr>
                <a:defRPr/>
              </a:pPr>
              <a:t>2014-08-24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08" tIns="45704" rIns="91408" bIns="45704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 b="1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08" tIns="45704" rIns="91408" bIns="45704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b="1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102F13C-21CA-422D-96A3-673B6C76A9D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039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077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116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155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1313" indent="-341313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13" indent="-228519" algn="l" defTabSz="914077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50" indent="-228519" algn="l" defTabSz="914077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90" indent="-228519" algn="l" defTabSz="914077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29" indent="-228519" algn="l" defTabSz="914077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0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defTabSz="9140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7" algn="l" defTabSz="9140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6" algn="l" defTabSz="9140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5" algn="l" defTabSz="9140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2" algn="l" defTabSz="9140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2" algn="l" defTabSz="9140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1" algn="l" defTabSz="9140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08" algn="l" defTabSz="9140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28" tIns="45664" rIns="91328" bIns="4566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8195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28" tIns="45664" rIns="91328" bIns="456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328" tIns="45664" rIns="91328" bIns="45664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BA17618-84BE-4EEA-889F-9146EFABB718}" type="datetimeFigureOut">
              <a:rPr lang="ko-KR" altLang="en-US"/>
              <a:pPr>
                <a:defRPr/>
              </a:pPr>
              <a:t>2014-08-24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328" tIns="45664" rIns="91328" bIns="45664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328" tIns="45664" rIns="91328" bIns="45664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4678345-CEA3-4A0C-AAB0-DE6D52EDA27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5pPr>
      <a:lvl6pPr marL="456635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6pPr>
      <a:lvl7pPr marL="913271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7pPr>
      <a:lvl8pPr marL="1369906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8pPr>
      <a:lvl9pPr marL="1826543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9pPr>
    </p:titleStyle>
    <p:bodyStyle>
      <a:lvl1pPr marL="341313" indent="-341313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1413" indent="-227013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597025" indent="-227013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4225" indent="-227013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1496" indent="-228318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68131" indent="-228318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4768" indent="-228318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1403" indent="-228318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3271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35" algn="l" defTabSz="913271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71" algn="l" defTabSz="913271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06" algn="l" defTabSz="913271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43" algn="l" defTabSz="913271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177" algn="l" defTabSz="913271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814" algn="l" defTabSz="913271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450" algn="l" defTabSz="913271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084" algn="l" defTabSz="913271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43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prstClr val="black">
                    <a:tint val="75000"/>
                  </a:prstClr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C2CC14-2598-413C-805F-990E7CEEE31E}" type="datetimeFigureOut">
              <a:rPr kumimoji="1" lang="ko-KR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2014-08-24</a:t>
            </a:fld>
            <a:endParaRPr kumimoji="1"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prstClr val="black">
                    <a:tint val="75000"/>
                  </a:prstClr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prstClr val="black">
                    <a:tint val="75000"/>
                  </a:prstClr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9A41C3-7D25-4FAF-AD41-46CD996D55FA}" type="slidenum">
              <a:rPr kumimoji="1" lang="ko-KR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4339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C86338C-41B3-4F5E-A23B-26A0A6167984}" type="datetimeFigureOut">
              <a:rPr lang="ko-KR" altLang="en-US"/>
              <a:pPr>
                <a:defRPr/>
              </a:pPr>
              <a:t>2014-08-24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E7712D4-CF8D-4EEF-9EFD-9FA055E6B72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10"/>
          <p:cNvSpPr txBox="1">
            <a:spLocks noChangeArrowheads="1"/>
          </p:cNvSpPr>
          <p:nvPr/>
        </p:nvSpPr>
        <p:spPr bwMode="auto">
          <a:xfrm>
            <a:off x="190500" y="5508625"/>
            <a:ext cx="85629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54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   좋은 세상을 위한 콘서트</a:t>
            </a:r>
            <a:endParaRPr kumimoji="1" lang="ko-KR" altLang="en-US" sz="5400" dirty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203200" y="5478463"/>
            <a:ext cx="8737600" cy="1104900"/>
          </a:xfrm>
          <a:prstGeom prst="roundRect">
            <a:avLst>
              <a:gd name="adj" fmla="val 5152"/>
            </a:avLst>
          </a:prstGeom>
          <a:noFill/>
          <a:ln w="47625" cap="flat" cmpd="sng" algn="ctr">
            <a:solidFill>
              <a:srgbClr val="660033"/>
            </a:solidFill>
            <a:prstDash val="sysDot"/>
          </a:ln>
          <a:effectLst/>
        </p:spPr>
        <p:txBody>
          <a:bodyPr anchor="ctr"/>
          <a:lstStyle/>
          <a:p>
            <a:pPr algn="ctr" latinLnBrk="0">
              <a:defRPr/>
            </a:pPr>
            <a:endParaRPr lang="ko-KR" altLang="en-US" kern="0" dirty="0">
              <a:solidFill>
                <a:srgbClr val="FFFFFF"/>
              </a:solidFill>
              <a:latin typeface="맑은 고딕"/>
              <a:ea typeface="맑은 고딕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286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그림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21138" cy="43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-575" y="3330521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7200" b="1" dirty="0" smtClean="0"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  <a:shade val="30000"/>
                        <a:satMod val="115000"/>
                      </a:prstClr>
                    </a:gs>
                    <a:gs pos="50000">
                      <a:prstClr val="black">
                        <a:lumMod val="65000"/>
                        <a:lumOff val="35000"/>
                        <a:shade val="67500"/>
                        <a:satMod val="115000"/>
                      </a:prstClr>
                    </a:gs>
                    <a:gs pos="100000">
                      <a:prstClr val="black">
                        <a:lumMod val="65000"/>
                        <a:lumOff val="35000"/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latin typeface="산돌이야기B" pitchFamily="18" charset="-127"/>
                <a:ea typeface="산돌이야기B" pitchFamily="18" charset="-127"/>
                <a:cs typeface="굴림" pitchFamily="50" charset="-127"/>
              </a:rPr>
              <a:t>&lt;</a:t>
            </a:r>
            <a:r>
              <a:rPr kumimoji="1" lang="ko-KR" altLang="en-US" sz="7200" b="1" dirty="0" smtClean="0"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  <a:shade val="30000"/>
                        <a:satMod val="115000"/>
                      </a:prstClr>
                    </a:gs>
                    <a:gs pos="50000">
                      <a:prstClr val="black">
                        <a:lumMod val="65000"/>
                        <a:lumOff val="35000"/>
                        <a:shade val="67500"/>
                        <a:satMod val="115000"/>
                      </a:prstClr>
                    </a:gs>
                    <a:gs pos="100000">
                      <a:prstClr val="black">
                        <a:lumMod val="65000"/>
                        <a:lumOff val="35000"/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latin typeface="산돌이야기B" pitchFamily="18" charset="-127"/>
                <a:ea typeface="산돌이야기B" pitchFamily="18" charset="-127"/>
                <a:cs typeface="굴림" pitchFamily="50" charset="-127"/>
              </a:rPr>
              <a:t>생명의 양식</a:t>
            </a:r>
            <a:r>
              <a:rPr kumimoji="1" lang="en-US" altLang="ko-KR" sz="7200" b="1" dirty="0" smtClean="0"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  <a:shade val="30000"/>
                        <a:satMod val="115000"/>
                      </a:prstClr>
                    </a:gs>
                    <a:gs pos="50000">
                      <a:prstClr val="black">
                        <a:lumMod val="65000"/>
                        <a:lumOff val="35000"/>
                        <a:shade val="67500"/>
                        <a:satMod val="115000"/>
                      </a:prstClr>
                    </a:gs>
                    <a:gs pos="100000">
                      <a:prstClr val="black">
                        <a:lumMod val="65000"/>
                        <a:lumOff val="35000"/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latin typeface="산돌이야기B" pitchFamily="18" charset="-127"/>
                <a:ea typeface="산돌이야기B" pitchFamily="18" charset="-127"/>
                <a:cs typeface="굴림" pitchFamily="50" charset="-127"/>
              </a:rPr>
              <a:t>&gt;</a:t>
            </a:r>
            <a:endParaRPr kumimoji="1" lang="ko-KR" altLang="en-US" sz="7200" b="1" dirty="0">
              <a:gradFill flip="none" rotWithShape="1">
                <a:gsLst>
                  <a:gs pos="0">
                    <a:prstClr val="black">
                      <a:lumMod val="65000"/>
                      <a:lumOff val="35000"/>
                      <a:shade val="30000"/>
                      <a:satMod val="115000"/>
                    </a:prstClr>
                  </a:gs>
                  <a:gs pos="50000">
                    <a:prstClr val="black">
                      <a:lumMod val="65000"/>
                      <a:lumOff val="35000"/>
                      <a:shade val="67500"/>
                      <a:satMod val="115000"/>
                    </a:prstClr>
                  </a:gs>
                  <a:gs pos="100000">
                    <a:prstClr val="black">
                      <a:lumMod val="65000"/>
                      <a:lumOff val="35000"/>
                      <a:shade val="100000"/>
                      <a:satMod val="115000"/>
                    </a:prstClr>
                  </a:gs>
                </a:gsLst>
                <a:lin ang="16200000" scaled="1"/>
                <a:tileRect/>
              </a:gradFill>
              <a:latin typeface="산돌이야기B" pitchFamily="18" charset="-127"/>
              <a:ea typeface="산돌이야기B" pitchFamily="18" charset="-127"/>
              <a:cs typeface="굴림" pitchFamily="50" charset="-127"/>
            </a:endParaRPr>
          </a:p>
        </p:txBody>
      </p:sp>
      <p:pic>
        <p:nvPicPr>
          <p:cNvPr id="159748" name="그림 1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3650" y="4559300"/>
            <a:ext cx="1412875" cy="20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9750" name="직사각형 6"/>
          <p:cNvSpPr>
            <a:spLocks noChangeArrowheads="1"/>
          </p:cNvSpPr>
          <p:nvPr/>
        </p:nvSpPr>
        <p:spPr bwMode="auto">
          <a:xfrm>
            <a:off x="785786" y="4568825"/>
            <a:ext cx="692948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2800" dirty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성악 </a:t>
            </a:r>
            <a:r>
              <a:rPr lang="en-US" altLang="ko-KR" sz="2800" dirty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/</a:t>
            </a:r>
            <a:r>
              <a:rPr lang="ko-KR" altLang="en-US" sz="2800" dirty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김미현</a:t>
            </a:r>
            <a:endParaRPr lang="en-US" altLang="ko-KR" sz="2800" dirty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2800" dirty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피아노</a:t>
            </a:r>
            <a:r>
              <a:rPr lang="en-US" altLang="ko-KR" sz="28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/</a:t>
            </a:r>
            <a:r>
              <a:rPr lang="ko-KR" altLang="en-US" sz="28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홍명진</a:t>
            </a:r>
            <a:r>
              <a:rPr lang="en-US" altLang="ko-KR" sz="28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, </a:t>
            </a:r>
            <a:r>
              <a:rPr lang="ko-KR" altLang="en-US" sz="2800" dirty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피리</a:t>
            </a:r>
            <a:r>
              <a:rPr lang="en-US" altLang="ko-KR" sz="2800" dirty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/ </a:t>
            </a:r>
            <a:r>
              <a:rPr lang="ko-KR" altLang="en-US" sz="2800" dirty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박영주</a:t>
            </a:r>
            <a:r>
              <a:rPr lang="en-US" altLang="ko-KR" sz="2800" dirty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,</a:t>
            </a:r>
            <a:r>
              <a:rPr lang="ko-KR" altLang="en-US" sz="2800" dirty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 해금</a:t>
            </a:r>
            <a:r>
              <a:rPr lang="en-US" altLang="ko-KR" sz="2800" dirty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/ </a:t>
            </a:r>
            <a:r>
              <a:rPr lang="ko-KR" altLang="en-US" sz="28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천재상</a:t>
            </a:r>
            <a:r>
              <a:rPr lang="en-US" altLang="ko-KR" sz="28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 </a:t>
            </a:r>
            <a:endParaRPr lang="ko-KR" altLang="en-US" sz="2800" dirty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그림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21138" cy="43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-575" y="3330521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7200" b="1" dirty="0" smtClean="0"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  <a:shade val="30000"/>
                        <a:satMod val="115000"/>
                      </a:prstClr>
                    </a:gs>
                    <a:gs pos="50000">
                      <a:prstClr val="black">
                        <a:lumMod val="65000"/>
                        <a:lumOff val="35000"/>
                        <a:shade val="67500"/>
                        <a:satMod val="115000"/>
                      </a:prstClr>
                    </a:gs>
                    <a:gs pos="100000">
                      <a:prstClr val="black">
                        <a:lumMod val="65000"/>
                        <a:lumOff val="35000"/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latin typeface="산돌이야기B" pitchFamily="18" charset="-127"/>
                <a:ea typeface="산돌이야기B" pitchFamily="18" charset="-127"/>
                <a:cs typeface="굴림" pitchFamily="50" charset="-127"/>
              </a:rPr>
              <a:t>&lt;</a:t>
            </a:r>
            <a:r>
              <a:rPr kumimoji="1" lang="ko-KR" altLang="en-US" sz="7200" b="1" dirty="0" smtClean="0"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  <a:shade val="30000"/>
                        <a:satMod val="115000"/>
                      </a:prstClr>
                    </a:gs>
                    <a:gs pos="50000">
                      <a:prstClr val="black">
                        <a:lumMod val="65000"/>
                        <a:lumOff val="35000"/>
                        <a:shade val="67500"/>
                        <a:satMod val="115000"/>
                      </a:prstClr>
                    </a:gs>
                    <a:gs pos="100000">
                      <a:prstClr val="black">
                        <a:lumMod val="65000"/>
                        <a:lumOff val="35000"/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latin typeface="산돌이야기B" pitchFamily="18" charset="-127"/>
                <a:ea typeface="산돌이야기B" pitchFamily="18" charset="-127"/>
                <a:cs typeface="굴림" pitchFamily="50" charset="-127"/>
              </a:rPr>
              <a:t>왕이신 나의 하나님</a:t>
            </a:r>
            <a:r>
              <a:rPr kumimoji="1" lang="en-US" altLang="ko-KR" sz="7200" b="1" dirty="0" smtClean="0"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  <a:shade val="30000"/>
                        <a:satMod val="115000"/>
                      </a:prstClr>
                    </a:gs>
                    <a:gs pos="50000">
                      <a:prstClr val="black">
                        <a:lumMod val="65000"/>
                        <a:lumOff val="35000"/>
                        <a:shade val="67500"/>
                        <a:satMod val="115000"/>
                      </a:prstClr>
                    </a:gs>
                    <a:gs pos="100000">
                      <a:prstClr val="black">
                        <a:lumMod val="65000"/>
                        <a:lumOff val="35000"/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latin typeface="산돌이야기B" pitchFamily="18" charset="-127"/>
                <a:ea typeface="산돌이야기B" pitchFamily="18" charset="-127"/>
                <a:cs typeface="굴림" pitchFamily="50" charset="-127"/>
              </a:rPr>
              <a:t>&gt;</a:t>
            </a:r>
            <a:endParaRPr kumimoji="1" lang="ko-KR" altLang="en-US" sz="7200" b="1" dirty="0">
              <a:gradFill flip="none" rotWithShape="1">
                <a:gsLst>
                  <a:gs pos="0">
                    <a:prstClr val="black">
                      <a:lumMod val="65000"/>
                      <a:lumOff val="35000"/>
                      <a:shade val="30000"/>
                      <a:satMod val="115000"/>
                    </a:prstClr>
                  </a:gs>
                  <a:gs pos="50000">
                    <a:prstClr val="black">
                      <a:lumMod val="65000"/>
                      <a:lumOff val="35000"/>
                      <a:shade val="67500"/>
                      <a:satMod val="115000"/>
                    </a:prstClr>
                  </a:gs>
                  <a:gs pos="100000">
                    <a:prstClr val="black">
                      <a:lumMod val="65000"/>
                      <a:lumOff val="35000"/>
                      <a:shade val="100000"/>
                      <a:satMod val="115000"/>
                    </a:prstClr>
                  </a:gs>
                </a:gsLst>
                <a:lin ang="16200000" scaled="1"/>
                <a:tileRect/>
              </a:gradFill>
              <a:latin typeface="산돌이야기B" pitchFamily="18" charset="-127"/>
              <a:ea typeface="산돌이야기B" pitchFamily="18" charset="-127"/>
              <a:cs typeface="굴림" pitchFamily="50" charset="-127"/>
            </a:endParaRPr>
          </a:p>
        </p:txBody>
      </p:sp>
      <p:pic>
        <p:nvPicPr>
          <p:cNvPr id="159748" name="그림 1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3650" y="4559300"/>
            <a:ext cx="1412875" cy="20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9750" name="직사각형 6"/>
          <p:cNvSpPr>
            <a:spLocks noChangeArrowheads="1"/>
          </p:cNvSpPr>
          <p:nvPr/>
        </p:nvSpPr>
        <p:spPr bwMode="auto">
          <a:xfrm>
            <a:off x="785786" y="4568825"/>
            <a:ext cx="69294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2800" dirty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성악 </a:t>
            </a:r>
            <a:r>
              <a:rPr lang="en-US" altLang="ko-KR" sz="2800" dirty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/</a:t>
            </a:r>
            <a:r>
              <a:rPr lang="ko-KR" altLang="en-US" sz="28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김미현</a:t>
            </a:r>
            <a:r>
              <a:rPr lang="en-US" altLang="ko-KR" sz="28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,</a:t>
            </a:r>
            <a:r>
              <a:rPr lang="ko-KR" altLang="en-US" sz="28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 피아노 </a:t>
            </a:r>
            <a:r>
              <a:rPr lang="en-US" altLang="ko-KR" sz="28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/</a:t>
            </a:r>
            <a:r>
              <a:rPr lang="ko-KR" altLang="en-US" sz="28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홍명진</a:t>
            </a:r>
            <a:endParaRPr lang="ko-KR" altLang="en-US" sz="2800" dirty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그림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21138" cy="43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-575" y="3330521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7200" b="1" dirty="0" smtClean="0"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  <a:shade val="30000"/>
                        <a:satMod val="115000"/>
                      </a:prstClr>
                    </a:gs>
                    <a:gs pos="50000">
                      <a:prstClr val="black">
                        <a:lumMod val="65000"/>
                        <a:lumOff val="35000"/>
                        <a:shade val="67500"/>
                        <a:satMod val="115000"/>
                      </a:prstClr>
                    </a:gs>
                    <a:gs pos="100000">
                      <a:prstClr val="black">
                        <a:lumMod val="65000"/>
                        <a:lumOff val="35000"/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latin typeface="산돌이야기B" pitchFamily="18" charset="-127"/>
                <a:ea typeface="산돌이야기B" pitchFamily="18" charset="-127"/>
                <a:cs typeface="굴림" pitchFamily="50" charset="-127"/>
              </a:rPr>
              <a:t>&lt;</a:t>
            </a:r>
            <a:r>
              <a:rPr kumimoji="1" lang="ko-KR" altLang="en-US" sz="7200" b="1" dirty="0" smtClean="0"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  <a:shade val="30000"/>
                        <a:satMod val="115000"/>
                      </a:prstClr>
                    </a:gs>
                    <a:gs pos="50000">
                      <a:prstClr val="black">
                        <a:lumMod val="65000"/>
                        <a:lumOff val="35000"/>
                        <a:shade val="67500"/>
                        <a:satMod val="115000"/>
                      </a:prstClr>
                    </a:gs>
                    <a:gs pos="100000">
                      <a:prstClr val="black">
                        <a:lumMod val="65000"/>
                        <a:lumOff val="35000"/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latin typeface="산돌이야기B" pitchFamily="18" charset="-127"/>
                <a:ea typeface="산돌이야기B" pitchFamily="18" charset="-127"/>
                <a:cs typeface="굴림" pitchFamily="50" charset="-127"/>
              </a:rPr>
              <a:t>왕이신 나의 하나님</a:t>
            </a:r>
            <a:r>
              <a:rPr kumimoji="1" lang="en-US" altLang="ko-KR" sz="7200" b="1" dirty="0" smtClean="0"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  <a:shade val="30000"/>
                        <a:satMod val="115000"/>
                      </a:prstClr>
                    </a:gs>
                    <a:gs pos="50000">
                      <a:prstClr val="black">
                        <a:lumMod val="65000"/>
                        <a:lumOff val="35000"/>
                        <a:shade val="67500"/>
                        <a:satMod val="115000"/>
                      </a:prstClr>
                    </a:gs>
                    <a:gs pos="100000">
                      <a:prstClr val="black">
                        <a:lumMod val="65000"/>
                        <a:lumOff val="35000"/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latin typeface="산돌이야기B" pitchFamily="18" charset="-127"/>
                <a:ea typeface="산돌이야기B" pitchFamily="18" charset="-127"/>
                <a:cs typeface="굴림" pitchFamily="50" charset="-127"/>
              </a:rPr>
              <a:t>&gt;</a:t>
            </a:r>
            <a:endParaRPr kumimoji="1" lang="ko-KR" altLang="en-US" sz="7200" b="1" dirty="0">
              <a:gradFill flip="none" rotWithShape="1">
                <a:gsLst>
                  <a:gs pos="0">
                    <a:prstClr val="black">
                      <a:lumMod val="65000"/>
                      <a:lumOff val="35000"/>
                      <a:shade val="30000"/>
                      <a:satMod val="115000"/>
                    </a:prstClr>
                  </a:gs>
                  <a:gs pos="50000">
                    <a:prstClr val="black">
                      <a:lumMod val="65000"/>
                      <a:lumOff val="35000"/>
                      <a:shade val="67500"/>
                      <a:satMod val="115000"/>
                    </a:prstClr>
                  </a:gs>
                  <a:gs pos="100000">
                    <a:prstClr val="black">
                      <a:lumMod val="65000"/>
                      <a:lumOff val="35000"/>
                      <a:shade val="100000"/>
                      <a:satMod val="115000"/>
                    </a:prstClr>
                  </a:gs>
                </a:gsLst>
                <a:lin ang="16200000" scaled="1"/>
                <a:tileRect/>
              </a:gradFill>
              <a:latin typeface="산돌이야기B" pitchFamily="18" charset="-127"/>
              <a:ea typeface="산돌이야기B" pitchFamily="18" charset="-127"/>
              <a:cs typeface="굴림" pitchFamily="50" charset="-127"/>
            </a:endParaRPr>
          </a:p>
        </p:txBody>
      </p:sp>
      <p:pic>
        <p:nvPicPr>
          <p:cNvPr id="159748" name="그림 1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3650" y="4559300"/>
            <a:ext cx="1412875" cy="20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9750" name="직사각형 6"/>
          <p:cNvSpPr>
            <a:spLocks noChangeArrowheads="1"/>
          </p:cNvSpPr>
          <p:nvPr/>
        </p:nvSpPr>
        <p:spPr bwMode="auto">
          <a:xfrm>
            <a:off x="785786" y="4568825"/>
            <a:ext cx="69294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2800" dirty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성악 </a:t>
            </a:r>
            <a:r>
              <a:rPr lang="en-US" altLang="ko-KR" sz="2800" dirty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/</a:t>
            </a:r>
            <a:r>
              <a:rPr lang="ko-KR" altLang="en-US" sz="28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김미현</a:t>
            </a:r>
            <a:r>
              <a:rPr lang="en-US" altLang="ko-KR" sz="28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,</a:t>
            </a:r>
            <a:r>
              <a:rPr lang="ko-KR" altLang="en-US" sz="28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 피아노 </a:t>
            </a:r>
            <a:r>
              <a:rPr lang="en-US" altLang="ko-KR" sz="28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/</a:t>
            </a:r>
            <a:r>
              <a:rPr lang="ko-KR" altLang="en-US" sz="28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홍명진</a:t>
            </a:r>
            <a:endParaRPr lang="ko-KR" altLang="en-US" sz="2800" dirty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그림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6938" y="4021138"/>
            <a:ext cx="1779587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모서리가 둥근 직사각형 18"/>
          <p:cNvSpPr/>
          <p:nvPr/>
        </p:nvSpPr>
        <p:spPr>
          <a:xfrm>
            <a:off x="282575" y="2949575"/>
            <a:ext cx="8551863" cy="1739900"/>
          </a:xfrm>
          <a:prstGeom prst="roundRect">
            <a:avLst>
              <a:gd name="adj" fmla="val 9877"/>
            </a:avLst>
          </a:prstGeom>
          <a:solidFill>
            <a:schemeClr val="accent2">
              <a:lumMod val="40000"/>
              <a:lumOff val="60000"/>
              <a:alpha val="42000"/>
            </a:schemeClr>
          </a:solidFill>
          <a:ln>
            <a:solidFill>
              <a:srgbClr val="C00000">
                <a:alpha val="6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80228" name="그림 2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5268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직선 연결선 16"/>
          <p:cNvCxnSpPr/>
          <p:nvPr/>
        </p:nvCxnSpPr>
        <p:spPr>
          <a:xfrm>
            <a:off x="2452688" y="1254125"/>
            <a:ext cx="6691312" cy="0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/>
          <p:cNvCxnSpPr/>
          <p:nvPr/>
        </p:nvCxnSpPr>
        <p:spPr>
          <a:xfrm>
            <a:off x="0" y="6027738"/>
            <a:ext cx="6386513" cy="0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/>
          <p:cNvCxnSpPr/>
          <p:nvPr/>
        </p:nvCxnSpPr>
        <p:spPr>
          <a:xfrm>
            <a:off x="8664575" y="5970588"/>
            <a:ext cx="479425" cy="17462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/>
        </p:nvCxnSpPr>
        <p:spPr>
          <a:xfrm>
            <a:off x="0" y="5970588"/>
            <a:ext cx="6386513" cy="0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/>
        </p:nvCxnSpPr>
        <p:spPr>
          <a:xfrm>
            <a:off x="8664575" y="6027738"/>
            <a:ext cx="474663" cy="7937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234" name="직사각형 24"/>
          <p:cNvSpPr>
            <a:spLocks noChangeArrowheads="1"/>
          </p:cNvSpPr>
          <p:nvPr/>
        </p:nvSpPr>
        <p:spPr bwMode="auto">
          <a:xfrm>
            <a:off x="0" y="2260600"/>
            <a:ext cx="91440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2800" dirty="0">
                <a:solidFill>
                  <a:srgbClr val="7F7F7F"/>
                </a:solidFill>
                <a:latin typeface="산돌이야기B" pitchFamily="18" charset="-127"/>
                <a:ea typeface="산돌이야기B" pitchFamily="18" charset="-127"/>
              </a:rPr>
              <a:t>노래</a:t>
            </a:r>
            <a:r>
              <a:rPr lang="en-US" altLang="ko-KR" sz="2800" dirty="0">
                <a:solidFill>
                  <a:srgbClr val="7F7F7F"/>
                </a:solidFill>
                <a:latin typeface="산돌이야기B" pitchFamily="18" charset="-127"/>
                <a:ea typeface="산돌이야기B" pitchFamily="18" charset="-127"/>
              </a:rPr>
              <a:t>/</a:t>
            </a:r>
            <a:r>
              <a:rPr lang="ko-KR" altLang="en-US" sz="2800" dirty="0">
                <a:solidFill>
                  <a:srgbClr val="7F7F7F"/>
                </a:solidFill>
                <a:latin typeface="산돌이야기B" pitchFamily="18" charset="-127"/>
                <a:ea typeface="산돌이야기B" pitchFamily="18" charset="-127"/>
              </a:rPr>
              <a:t>김미현</a:t>
            </a:r>
          </a:p>
        </p:txBody>
      </p:sp>
      <p:cxnSp>
        <p:nvCxnSpPr>
          <p:cNvPr id="35" name="직선 연결선 34"/>
          <p:cNvCxnSpPr/>
          <p:nvPr/>
        </p:nvCxnSpPr>
        <p:spPr>
          <a:xfrm>
            <a:off x="2446338" y="1319213"/>
            <a:ext cx="6689725" cy="0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237" name="직사각형 17"/>
          <p:cNvSpPr>
            <a:spLocks noChangeArrowheads="1"/>
          </p:cNvSpPr>
          <p:nvPr/>
        </p:nvSpPr>
        <p:spPr bwMode="auto">
          <a:xfrm>
            <a:off x="-14288" y="3376613"/>
            <a:ext cx="9144001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4400" dirty="0">
                <a:solidFill>
                  <a:srgbClr val="404040"/>
                </a:solidFill>
                <a:latin typeface="산돌이야기B" pitchFamily="18" charset="-127"/>
                <a:ea typeface="산돌이야기B" pitchFamily="18" charset="-127"/>
              </a:rPr>
              <a:t>&lt; </a:t>
            </a:r>
            <a:r>
              <a:rPr lang="ko-KR" altLang="en-US" sz="4400" dirty="0" smtClean="0">
                <a:solidFill>
                  <a:srgbClr val="404040"/>
                </a:solidFill>
                <a:latin typeface="산돌이야기B" pitchFamily="18" charset="-127"/>
                <a:ea typeface="산돌이야기B" pitchFamily="18" charset="-127"/>
              </a:rPr>
              <a:t>갈보리 산 위에 </a:t>
            </a:r>
            <a:r>
              <a:rPr lang="en-US" altLang="ko-KR" sz="4400" dirty="0" smtClean="0">
                <a:solidFill>
                  <a:srgbClr val="404040"/>
                </a:solidFill>
                <a:latin typeface="산돌이야기B" pitchFamily="18" charset="-127"/>
                <a:ea typeface="산돌이야기B" pitchFamily="18" charset="-127"/>
              </a:rPr>
              <a:t>&gt;</a:t>
            </a:r>
            <a:endParaRPr lang="en-US" altLang="ko-KR" sz="4400" dirty="0">
              <a:solidFill>
                <a:srgbClr val="404040"/>
              </a:solidFill>
              <a:latin typeface="산돌이야기B" pitchFamily="18" charset="-127"/>
              <a:ea typeface="산돌이야기B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그림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5268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8100" y="1631721"/>
            <a:ext cx="89281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3200" dirty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32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갈보리 산 위에 십자가 섰으니 </a:t>
            </a:r>
            <a:endParaRPr kumimoji="1" lang="en-US" altLang="ko-KR" sz="3200" dirty="0" smtClean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32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주가 고난을 당한표라</a:t>
            </a:r>
            <a:endParaRPr kumimoji="1" lang="en-US" altLang="ko-KR" sz="3200" dirty="0" smtClean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32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험한 십자가를 내가 사랑함은 </a:t>
            </a:r>
            <a:endParaRPr kumimoji="1" lang="en-US" altLang="ko-KR" sz="3200" dirty="0" smtClean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32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주가 보혈을 흘림이라</a:t>
            </a:r>
            <a:endParaRPr kumimoji="1" lang="en-US" altLang="ko-KR" sz="3200" dirty="0" smtClean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32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최후 승리를 얻기까지</a:t>
            </a:r>
            <a:endParaRPr kumimoji="1" lang="en-US" altLang="ko-KR" sz="3200" dirty="0" smtClean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32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주의 십자가 사랑하리</a:t>
            </a:r>
            <a:endParaRPr kumimoji="1" lang="en-US" altLang="ko-KR" sz="3200" dirty="0" smtClean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32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빛난 면류관 받기까지</a:t>
            </a:r>
            <a:endParaRPr kumimoji="1" lang="en-US" altLang="ko-KR" sz="3200" dirty="0" smtClean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32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험한 십자가 붙들겠네</a:t>
            </a:r>
            <a:endParaRPr kumimoji="1" lang="ko-KR" altLang="en-US" sz="3200" dirty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</p:txBody>
      </p:sp>
      <p:sp>
        <p:nvSpPr>
          <p:cNvPr id="181252" name="직사각형 6"/>
          <p:cNvSpPr>
            <a:spLocks noChangeArrowheads="1"/>
          </p:cNvSpPr>
          <p:nvPr/>
        </p:nvSpPr>
        <p:spPr bwMode="auto">
          <a:xfrm>
            <a:off x="-107950" y="36830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6000" dirty="0" smtClean="0">
                <a:solidFill>
                  <a:srgbClr val="4F81BD"/>
                </a:solidFill>
                <a:latin typeface="산돌이야기B" pitchFamily="18" charset="-127"/>
                <a:ea typeface="산돌이야기B" pitchFamily="18" charset="-127"/>
              </a:rPr>
              <a:t>갈보리산 위에</a:t>
            </a:r>
            <a:endParaRPr lang="ko-KR" altLang="en-US" sz="6000" dirty="0">
              <a:solidFill>
                <a:srgbClr val="4F81BD"/>
              </a:solidFill>
              <a:latin typeface="산돌이야기B" pitchFamily="18" charset="-127"/>
              <a:ea typeface="산돌이야기B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그림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5268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8100" y="1631721"/>
            <a:ext cx="89281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3200" dirty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32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멸시 천대 받은 주의 십자가에</a:t>
            </a:r>
            <a:endParaRPr kumimoji="1" lang="en-US" altLang="ko-KR" sz="3200" dirty="0" smtClean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32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나의 마음이 끌리도다</a:t>
            </a:r>
            <a:endParaRPr kumimoji="1" lang="en-US" altLang="ko-KR" sz="3200" dirty="0" smtClean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32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귀한 어린양이 세상 죄를 지고</a:t>
            </a:r>
            <a:endParaRPr kumimoji="1" lang="en-US" altLang="ko-KR" sz="3200" dirty="0" smtClean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32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험한 십자가 지셨도다</a:t>
            </a:r>
            <a:endParaRPr kumimoji="1" lang="en-US" altLang="ko-KR" sz="3200" dirty="0" smtClean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32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최후 승리를 얻기까지</a:t>
            </a:r>
            <a:endParaRPr kumimoji="1" lang="en-US" altLang="ko-KR" sz="3200" dirty="0" smtClean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32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주의 십자가 사랑하리</a:t>
            </a:r>
            <a:endParaRPr kumimoji="1" lang="en-US" altLang="ko-KR" sz="3200" dirty="0" smtClean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32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빛난 면류관 받기까지</a:t>
            </a:r>
            <a:endParaRPr kumimoji="1" lang="en-US" altLang="ko-KR" sz="3200" dirty="0" smtClean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32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험한 십자가 붙들겠네</a:t>
            </a:r>
            <a:endParaRPr kumimoji="1" lang="ko-KR" altLang="en-US" sz="3200" dirty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</p:txBody>
      </p:sp>
      <p:sp>
        <p:nvSpPr>
          <p:cNvPr id="181252" name="직사각형 6"/>
          <p:cNvSpPr>
            <a:spLocks noChangeArrowheads="1"/>
          </p:cNvSpPr>
          <p:nvPr/>
        </p:nvSpPr>
        <p:spPr bwMode="auto">
          <a:xfrm>
            <a:off x="-107950" y="36830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6000" dirty="0" smtClean="0">
                <a:solidFill>
                  <a:srgbClr val="4F81BD"/>
                </a:solidFill>
                <a:latin typeface="산돌이야기B" pitchFamily="18" charset="-127"/>
                <a:ea typeface="산돌이야기B" pitchFamily="18" charset="-127"/>
              </a:rPr>
              <a:t>갈보리산 위에</a:t>
            </a:r>
            <a:endParaRPr lang="ko-KR" altLang="en-US" sz="6000" dirty="0">
              <a:solidFill>
                <a:srgbClr val="4F81BD"/>
              </a:solidFill>
              <a:latin typeface="산돌이야기B" pitchFamily="18" charset="-127"/>
              <a:ea typeface="산돌이야기B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그림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5268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8100" y="1631721"/>
            <a:ext cx="89281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3200" dirty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32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험한 십자가에 주가 흘린 피를</a:t>
            </a:r>
            <a:endParaRPr kumimoji="1" lang="en-US" altLang="ko-KR" sz="3200" dirty="0" smtClean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32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믿는 맘으로 바라보니</a:t>
            </a:r>
            <a:endParaRPr kumimoji="1" lang="en-US" altLang="ko-KR" sz="3200" dirty="0" smtClean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32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나를 용서하고 </a:t>
            </a:r>
            <a:r>
              <a:rPr kumimoji="1" lang="ko-KR" altLang="en-US" sz="32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내 죄 사하시려</a:t>
            </a:r>
            <a:endParaRPr kumimoji="1" lang="en-US" altLang="ko-KR" sz="3200" dirty="0" smtClean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32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주가 흘리신 보혈이라</a:t>
            </a:r>
            <a:endParaRPr kumimoji="1" lang="en-US" altLang="ko-KR" sz="3200" dirty="0" smtClean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32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최후 승리를 얻기까지</a:t>
            </a:r>
            <a:endParaRPr kumimoji="1" lang="en-US" altLang="ko-KR" sz="3200" dirty="0" smtClean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32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주의 십자가 사랑하리</a:t>
            </a:r>
            <a:endParaRPr kumimoji="1" lang="en-US" altLang="ko-KR" sz="3200" dirty="0" smtClean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32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빛난 면류관 받기까지</a:t>
            </a:r>
            <a:endParaRPr kumimoji="1" lang="en-US" altLang="ko-KR" sz="3200" dirty="0" smtClean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32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험한 십자가 붙들겠네</a:t>
            </a:r>
            <a:endParaRPr kumimoji="1" lang="en-US" altLang="ko-KR" sz="3200" dirty="0" smtClean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3200" dirty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</p:txBody>
      </p:sp>
      <p:sp>
        <p:nvSpPr>
          <p:cNvPr id="181252" name="직사각형 6"/>
          <p:cNvSpPr>
            <a:spLocks noChangeArrowheads="1"/>
          </p:cNvSpPr>
          <p:nvPr/>
        </p:nvSpPr>
        <p:spPr bwMode="auto">
          <a:xfrm>
            <a:off x="-107950" y="36830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6000" dirty="0" smtClean="0">
                <a:solidFill>
                  <a:srgbClr val="4F81BD"/>
                </a:solidFill>
                <a:latin typeface="산돌이야기B" pitchFamily="18" charset="-127"/>
                <a:ea typeface="산돌이야기B" pitchFamily="18" charset="-127"/>
              </a:rPr>
              <a:t>갈보리산 위에</a:t>
            </a:r>
            <a:endParaRPr lang="ko-KR" altLang="en-US" sz="6000" dirty="0">
              <a:solidFill>
                <a:srgbClr val="4F81BD"/>
              </a:solidFill>
              <a:latin typeface="산돌이야기B" pitchFamily="18" charset="-127"/>
              <a:ea typeface="산돌이야기B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그림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5268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8100" y="1631721"/>
            <a:ext cx="89281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3200" dirty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32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주님 예비하신 나의 본향 집에</a:t>
            </a:r>
            <a:endParaRPr kumimoji="1" lang="en-US" altLang="ko-KR" sz="3200" dirty="0" smtClean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32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나를 부르실 그날에는</a:t>
            </a:r>
            <a:endParaRPr kumimoji="1" lang="en-US" altLang="ko-KR" sz="3200" dirty="0" smtClean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32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영광 중에 계신 우리 주와 함께 </a:t>
            </a:r>
            <a:endParaRPr kumimoji="1" lang="en-US" altLang="ko-KR" sz="3200" dirty="0" smtClean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32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내가 죽도록 충성하리</a:t>
            </a:r>
            <a:endParaRPr kumimoji="1" lang="en-US" altLang="ko-KR" sz="3200" dirty="0" smtClean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32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최후 승리를 얻기까지</a:t>
            </a:r>
            <a:endParaRPr kumimoji="1" lang="en-US" altLang="ko-KR" sz="3200" dirty="0" smtClean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32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주의 십자가 사랑하리</a:t>
            </a:r>
            <a:endParaRPr kumimoji="1" lang="en-US" altLang="ko-KR" sz="3200" dirty="0" smtClean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32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빛난 면류관 받기까지</a:t>
            </a:r>
            <a:endParaRPr kumimoji="1" lang="en-US" altLang="ko-KR" sz="3200" dirty="0" smtClean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32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험한 십자가 붙들겠네</a:t>
            </a:r>
            <a:endParaRPr kumimoji="1" lang="ko-KR" altLang="en-US" sz="3200" dirty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</p:txBody>
      </p:sp>
      <p:sp>
        <p:nvSpPr>
          <p:cNvPr id="181252" name="직사각형 6"/>
          <p:cNvSpPr>
            <a:spLocks noChangeArrowheads="1"/>
          </p:cNvSpPr>
          <p:nvPr/>
        </p:nvSpPr>
        <p:spPr bwMode="auto">
          <a:xfrm>
            <a:off x="-107950" y="36830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6000" dirty="0" smtClean="0">
                <a:solidFill>
                  <a:srgbClr val="4F81BD"/>
                </a:solidFill>
                <a:latin typeface="산돌이야기B" pitchFamily="18" charset="-127"/>
                <a:ea typeface="산돌이야기B" pitchFamily="18" charset="-127"/>
              </a:rPr>
              <a:t>갈보리산 위에</a:t>
            </a:r>
            <a:endParaRPr lang="ko-KR" altLang="en-US" sz="6000" dirty="0">
              <a:solidFill>
                <a:srgbClr val="4F81BD"/>
              </a:solidFill>
              <a:latin typeface="산돌이야기B" pitchFamily="18" charset="-127"/>
              <a:ea typeface="산돌이야기B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그림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6938" y="4021138"/>
            <a:ext cx="1779587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모서리가 둥근 직사각형 18"/>
          <p:cNvSpPr/>
          <p:nvPr/>
        </p:nvSpPr>
        <p:spPr>
          <a:xfrm>
            <a:off x="282575" y="2949575"/>
            <a:ext cx="8551863" cy="1739900"/>
          </a:xfrm>
          <a:prstGeom prst="roundRect">
            <a:avLst>
              <a:gd name="adj" fmla="val 9877"/>
            </a:avLst>
          </a:prstGeom>
          <a:solidFill>
            <a:schemeClr val="accent2">
              <a:lumMod val="40000"/>
              <a:lumOff val="60000"/>
              <a:alpha val="42000"/>
            </a:schemeClr>
          </a:solidFill>
          <a:ln>
            <a:solidFill>
              <a:srgbClr val="C00000">
                <a:alpha val="6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80228" name="그림 2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5268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직선 연결선 16"/>
          <p:cNvCxnSpPr/>
          <p:nvPr/>
        </p:nvCxnSpPr>
        <p:spPr>
          <a:xfrm>
            <a:off x="2452688" y="1254125"/>
            <a:ext cx="6691312" cy="0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/>
          <p:cNvCxnSpPr/>
          <p:nvPr/>
        </p:nvCxnSpPr>
        <p:spPr>
          <a:xfrm>
            <a:off x="0" y="6027738"/>
            <a:ext cx="6386513" cy="0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/>
          <p:cNvCxnSpPr/>
          <p:nvPr/>
        </p:nvCxnSpPr>
        <p:spPr>
          <a:xfrm>
            <a:off x="8664575" y="5970588"/>
            <a:ext cx="479425" cy="17462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/>
        </p:nvCxnSpPr>
        <p:spPr>
          <a:xfrm>
            <a:off x="0" y="5970588"/>
            <a:ext cx="6386513" cy="0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/>
        </p:nvCxnSpPr>
        <p:spPr>
          <a:xfrm>
            <a:off x="8664575" y="6027738"/>
            <a:ext cx="474663" cy="7937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234" name="직사각형 24"/>
          <p:cNvSpPr>
            <a:spLocks noChangeArrowheads="1"/>
          </p:cNvSpPr>
          <p:nvPr/>
        </p:nvSpPr>
        <p:spPr bwMode="auto">
          <a:xfrm>
            <a:off x="0" y="2260600"/>
            <a:ext cx="91440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2800" dirty="0">
                <a:solidFill>
                  <a:srgbClr val="7F7F7F"/>
                </a:solidFill>
                <a:latin typeface="산돌이야기B" pitchFamily="18" charset="-127"/>
                <a:ea typeface="산돌이야기B" pitchFamily="18" charset="-127"/>
              </a:rPr>
              <a:t>노래</a:t>
            </a:r>
            <a:r>
              <a:rPr lang="en-US" altLang="ko-KR" sz="2800" dirty="0">
                <a:solidFill>
                  <a:srgbClr val="7F7F7F"/>
                </a:solidFill>
                <a:latin typeface="산돌이야기B" pitchFamily="18" charset="-127"/>
                <a:ea typeface="산돌이야기B" pitchFamily="18" charset="-127"/>
              </a:rPr>
              <a:t>/</a:t>
            </a:r>
            <a:r>
              <a:rPr lang="ko-KR" altLang="en-US" sz="2800" dirty="0">
                <a:solidFill>
                  <a:srgbClr val="7F7F7F"/>
                </a:solidFill>
                <a:latin typeface="산돌이야기B" pitchFamily="18" charset="-127"/>
                <a:ea typeface="산돌이야기B" pitchFamily="18" charset="-127"/>
              </a:rPr>
              <a:t>김미현</a:t>
            </a:r>
          </a:p>
        </p:txBody>
      </p:sp>
      <p:cxnSp>
        <p:nvCxnSpPr>
          <p:cNvPr id="35" name="직선 연결선 34"/>
          <p:cNvCxnSpPr/>
          <p:nvPr/>
        </p:nvCxnSpPr>
        <p:spPr>
          <a:xfrm>
            <a:off x="2446338" y="1319213"/>
            <a:ext cx="6689725" cy="0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237" name="직사각형 17"/>
          <p:cNvSpPr>
            <a:spLocks noChangeArrowheads="1"/>
          </p:cNvSpPr>
          <p:nvPr/>
        </p:nvSpPr>
        <p:spPr bwMode="auto">
          <a:xfrm>
            <a:off x="-14288" y="3376613"/>
            <a:ext cx="9144001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4400" dirty="0">
                <a:solidFill>
                  <a:srgbClr val="404040"/>
                </a:solidFill>
                <a:latin typeface="산돌이야기B" pitchFamily="18" charset="-127"/>
                <a:ea typeface="산돌이야기B" pitchFamily="18" charset="-127"/>
              </a:rPr>
              <a:t>&lt; </a:t>
            </a:r>
            <a:r>
              <a:rPr lang="ko-KR" altLang="en-US" sz="4400" dirty="0" smtClean="0">
                <a:solidFill>
                  <a:srgbClr val="404040"/>
                </a:solidFill>
                <a:latin typeface="산돌이야기B" pitchFamily="18" charset="-127"/>
                <a:ea typeface="산돌이야기B" pitchFamily="18" charset="-127"/>
              </a:rPr>
              <a:t>오 신실하신 주 </a:t>
            </a:r>
            <a:r>
              <a:rPr lang="en-US" altLang="ko-KR" sz="4400" dirty="0" smtClean="0">
                <a:solidFill>
                  <a:srgbClr val="404040"/>
                </a:solidFill>
                <a:latin typeface="산돌이야기B" pitchFamily="18" charset="-127"/>
                <a:ea typeface="산돌이야기B" pitchFamily="18" charset="-127"/>
              </a:rPr>
              <a:t>&gt;</a:t>
            </a:r>
            <a:endParaRPr lang="en-US" altLang="ko-KR" sz="4400" dirty="0">
              <a:solidFill>
                <a:srgbClr val="404040"/>
              </a:solidFill>
              <a:latin typeface="산돌이야기B" pitchFamily="18" charset="-127"/>
              <a:ea typeface="산돌이야기B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그림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5268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8100" y="1571612"/>
            <a:ext cx="89281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 sz="3200" dirty="0" smtClean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32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오 신실하신 주 내 아버지여</a:t>
            </a:r>
            <a:endParaRPr kumimoji="1" lang="en-US" altLang="ko-KR" sz="3200" dirty="0" smtClean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32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늘 함께 계시니 두렴없네</a:t>
            </a:r>
            <a:endParaRPr kumimoji="1" lang="en-US" altLang="ko-KR" sz="3200" dirty="0" smtClean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32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그 사랑 변찮고 날 지키시며</a:t>
            </a:r>
            <a:endParaRPr kumimoji="1" lang="en-US" altLang="ko-KR" sz="3200" dirty="0" smtClean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32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어제나 오늘이 한결같네</a:t>
            </a:r>
            <a:endParaRPr kumimoji="1" lang="en-US" altLang="ko-KR" sz="3200" dirty="0" smtClean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32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오 신실하신 주 오 신실하신 주</a:t>
            </a:r>
            <a:endParaRPr kumimoji="1" lang="en-US" altLang="ko-KR" sz="3200" dirty="0" smtClean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32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날마다 자비를 베푸시며</a:t>
            </a:r>
            <a:endParaRPr kumimoji="1" lang="en-US" altLang="ko-KR" sz="3200" dirty="0" smtClean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32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일용할 모든 것 내려주시니</a:t>
            </a:r>
            <a:endParaRPr kumimoji="1" lang="en-US" altLang="ko-KR" sz="3200" dirty="0" smtClean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32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오 신실하신 주 나의 구주</a:t>
            </a:r>
            <a:endParaRPr kumimoji="1" lang="ko-KR" altLang="en-US" sz="3200" dirty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</p:txBody>
      </p:sp>
      <p:sp>
        <p:nvSpPr>
          <p:cNvPr id="182276" name="직사각형 6"/>
          <p:cNvSpPr>
            <a:spLocks noChangeArrowheads="1"/>
          </p:cNvSpPr>
          <p:nvPr/>
        </p:nvSpPr>
        <p:spPr bwMode="auto">
          <a:xfrm>
            <a:off x="-107950" y="36830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6000" smtClean="0">
                <a:solidFill>
                  <a:srgbClr val="4F81BD"/>
                </a:solidFill>
                <a:latin typeface="산돌이야기B" pitchFamily="18" charset="-127"/>
                <a:ea typeface="산돌이야기B" pitchFamily="18" charset="-127"/>
              </a:rPr>
              <a:t>오 신실하신 주</a:t>
            </a:r>
            <a:endParaRPr lang="ko-KR" altLang="en-US" sz="6000" dirty="0">
              <a:solidFill>
                <a:srgbClr val="4F81BD"/>
              </a:solidFill>
              <a:latin typeface="산돌이야기B" pitchFamily="18" charset="-127"/>
              <a:ea typeface="산돌이야기B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extBox 50"/>
          <p:cNvSpPr txBox="1">
            <a:spLocks noChangeArrowheads="1"/>
          </p:cNvSpPr>
          <p:nvPr/>
        </p:nvSpPr>
        <p:spPr bwMode="auto">
          <a:xfrm flipH="1">
            <a:off x="228600" y="1993900"/>
            <a:ext cx="2017713" cy="83185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4800" b="1">
                <a:solidFill>
                  <a:srgbClr val="FFFFFF"/>
                </a:solidFill>
                <a:latin typeface="산돌이야기B" pitchFamily="18" charset="-127"/>
                <a:ea typeface="산돌이야기B" pitchFamily="18" charset="-127"/>
              </a:rPr>
              <a:t>김미현</a:t>
            </a:r>
          </a:p>
        </p:txBody>
      </p:sp>
      <p:sp>
        <p:nvSpPr>
          <p:cNvPr id="147459" name="직사각형 6"/>
          <p:cNvSpPr>
            <a:spLocks noChangeArrowheads="1"/>
          </p:cNvSpPr>
          <p:nvPr/>
        </p:nvSpPr>
        <p:spPr bwMode="auto">
          <a:xfrm>
            <a:off x="257175" y="3284538"/>
            <a:ext cx="839470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3200" dirty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- </a:t>
            </a:r>
            <a:r>
              <a:rPr lang="ko-KR" altLang="en-US" sz="3200" dirty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건국대학교 음악대학교 졸업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3200" dirty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- </a:t>
            </a:r>
            <a:r>
              <a:rPr lang="ko-KR" altLang="en-US" sz="3200" dirty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건국대학교 음악대학원 졸업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3200" dirty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- </a:t>
            </a:r>
            <a:r>
              <a:rPr lang="ko-KR" altLang="en-US" sz="3200" dirty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제</a:t>
            </a:r>
            <a:r>
              <a:rPr lang="en-US" altLang="ko-KR" sz="3200" dirty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5</a:t>
            </a:r>
            <a:r>
              <a:rPr lang="ko-KR" altLang="en-US" sz="3200" dirty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회 전국복음성가 경연대회입상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3200" dirty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- </a:t>
            </a:r>
            <a:r>
              <a:rPr lang="ko-KR" altLang="en-US" sz="3200" dirty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앨범 </a:t>
            </a:r>
            <a:r>
              <a:rPr lang="en-US" altLang="ko-KR" sz="3200" dirty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1</a:t>
            </a:r>
            <a:r>
              <a:rPr lang="ko-KR" altLang="en-US" sz="3200" dirty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집 발매  </a:t>
            </a:r>
            <a:r>
              <a:rPr lang="en-US" altLang="ko-KR" sz="3200" dirty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"</a:t>
            </a:r>
            <a:r>
              <a:rPr lang="ko-KR" altLang="en-US" sz="3200" dirty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좋은 사람</a:t>
            </a:r>
            <a:r>
              <a:rPr lang="en-US" altLang="ko-KR" sz="3200" dirty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"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3200" dirty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- </a:t>
            </a:r>
            <a:r>
              <a:rPr lang="ko-KR" altLang="en-US" sz="3200" dirty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앨범 </a:t>
            </a:r>
            <a:r>
              <a:rPr lang="en-US" altLang="ko-KR" sz="3200" dirty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2</a:t>
            </a:r>
            <a:r>
              <a:rPr lang="ko-KR" altLang="en-US" sz="3200" dirty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집 발매 </a:t>
            </a:r>
            <a:r>
              <a:rPr lang="en-US" altLang="ko-KR" sz="3200" dirty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"</a:t>
            </a:r>
            <a:r>
              <a:rPr lang="ko-KR" altLang="en-US" sz="3200" dirty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김미현의 드림</a:t>
            </a:r>
            <a:r>
              <a:rPr lang="en-US" altLang="ko-KR" sz="3200" dirty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"</a:t>
            </a:r>
          </a:p>
        </p:txBody>
      </p:sp>
      <p:cxnSp>
        <p:nvCxnSpPr>
          <p:cNvPr id="6" name="직선 연결선 5"/>
          <p:cNvCxnSpPr/>
          <p:nvPr/>
        </p:nvCxnSpPr>
        <p:spPr>
          <a:xfrm>
            <a:off x="3175" y="2967038"/>
            <a:ext cx="5360988" cy="0"/>
          </a:xfrm>
          <a:prstGeom prst="line">
            <a:avLst/>
          </a:prstGeom>
          <a:ln w="28575">
            <a:solidFill>
              <a:srgbClr val="64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3175" y="3030538"/>
            <a:ext cx="5360988" cy="0"/>
          </a:xfrm>
          <a:prstGeom prst="line">
            <a:avLst/>
          </a:prstGeom>
          <a:ln w="28575">
            <a:solidFill>
              <a:srgbClr val="64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1750" name="Picture 8" descr="김미현의-사진"/>
          <p:cNvPicPr>
            <a:picLocks noChangeAspect="1" noChangeArrowheads="1"/>
          </p:cNvPicPr>
          <p:nvPr/>
        </p:nvPicPr>
        <p:blipFill>
          <a:blip r:embed="rId2" cstate="print"/>
          <a:srcRect t="8089" b="9042"/>
          <a:stretch>
            <a:fillRect/>
          </a:stretch>
        </p:blipFill>
        <p:spPr bwMode="auto">
          <a:xfrm>
            <a:off x="5364163" y="-36513"/>
            <a:ext cx="3779837" cy="3132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7463" name="그림 2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46938" y="4021138"/>
            <a:ext cx="1779587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7464" name="직선 연결선 28"/>
          <p:cNvCxnSpPr>
            <a:cxnSpLocks noChangeShapeType="1"/>
          </p:cNvCxnSpPr>
          <p:nvPr/>
        </p:nvCxnSpPr>
        <p:spPr bwMode="auto">
          <a:xfrm>
            <a:off x="0" y="6027738"/>
            <a:ext cx="6386513" cy="0"/>
          </a:xfrm>
          <a:prstGeom prst="line">
            <a:avLst/>
          </a:prstGeom>
          <a:noFill/>
          <a:ln w="28575" algn="ctr">
            <a:solidFill>
              <a:srgbClr val="B3A2C7"/>
            </a:solidFill>
            <a:round/>
            <a:headEnd/>
            <a:tailEnd/>
          </a:ln>
        </p:spPr>
      </p:cxnSp>
      <p:cxnSp>
        <p:nvCxnSpPr>
          <p:cNvPr id="147465" name="직선 연결선 29"/>
          <p:cNvCxnSpPr>
            <a:cxnSpLocks noChangeShapeType="1"/>
          </p:cNvCxnSpPr>
          <p:nvPr/>
        </p:nvCxnSpPr>
        <p:spPr bwMode="auto">
          <a:xfrm>
            <a:off x="8664575" y="5988050"/>
            <a:ext cx="479425" cy="0"/>
          </a:xfrm>
          <a:prstGeom prst="line">
            <a:avLst/>
          </a:prstGeom>
          <a:noFill/>
          <a:ln w="28575" algn="ctr">
            <a:solidFill>
              <a:srgbClr val="B3A2C7"/>
            </a:solidFill>
            <a:round/>
            <a:headEnd/>
            <a:tailEnd/>
          </a:ln>
        </p:spPr>
      </p:cxnSp>
      <p:cxnSp>
        <p:nvCxnSpPr>
          <p:cNvPr id="147466" name="직선 연결선 30"/>
          <p:cNvCxnSpPr>
            <a:cxnSpLocks noChangeShapeType="1"/>
          </p:cNvCxnSpPr>
          <p:nvPr/>
        </p:nvCxnSpPr>
        <p:spPr bwMode="auto">
          <a:xfrm>
            <a:off x="0" y="5970588"/>
            <a:ext cx="6386513" cy="0"/>
          </a:xfrm>
          <a:prstGeom prst="line">
            <a:avLst/>
          </a:prstGeom>
          <a:noFill/>
          <a:ln w="28575" algn="ctr">
            <a:solidFill>
              <a:srgbClr val="B3A2C7"/>
            </a:solidFill>
            <a:round/>
            <a:headEnd/>
            <a:tailEnd/>
          </a:ln>
        </p:spPr>
      </p:cxnSp>
      <p:cxnSp>
        <p:nvCxnSpPr>
          <p:cNvPr id="147467" name="직선 연결선 31"/>
          <p:cNvCxnSpPr>
            <a:cxnSpLocks noChangeShapeType="1"/>
          </p:cNvCxnSpPr>
          <p:nvPr/>
        </p:nvCxnSpPr>
        <p:spPr bwMode="auto">
          <a:xfrm>
            <a:off x="8664575" y="6027738"/>
            <a:ext cx="474663" cy="7937"/>
          </a:xfrm>
          <a:prstGeom prst="line">
            <a:avLst/>
          </a:prstGeom>
          <a:noFill/>
          <a:ln w="28575" algn="ctr">
            <a:solidFill>
              <a:srgbClr val="B3A2C7"/>
            </a:solidFill>
            <a:round/>
            <a:headEnd/>
            <a:tailEnd/>
          </a:ln>
        </p:spPr>
      </p:cxnSp>
      <p:sp>
        <p:nvSpPr>
          <p:cNvPr id="147468" name="직사각형 32"/>
          <p:cNvSpPr>
            <a:spLocks noChangeArrowheads="1"/>
          </p:cNvSpPr>
          <p:nvPr/>
        </p:nvSpPr>
        <p:spPr bwMode="auto">
          <a:xfrm>
            <a:off x="6568131" y="5827713"/>
            <a:ext cx="1213794" cy="489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fontAlgn="base">
              <a:lnSpc>
                <a:spcPts val="3100"/>
              </a:lnSpc>
              <a:spcBef>
                <a:spcPct val="0"/>
              </a:spcBef>
              <a:spcAft>
                <a:spcPct val="0"/>
              </a:spcAft>
            </a:pPr>
            <a:r>
              <a:rPr lang="ko-KR" altLang="en-US" sz="3200" b="1" dirty="0">
                <a:solidFill>
                  <a:srgbClr val="7F7F7F"/>
                </a:solidFill>
                <a:latin typeface="산돌이야기B" pitchFamily="18" charset="-127"/>
                <a:ea typeface="산돌이야기B" pitchFamily="18" charset="-127"/>
              </a:rPr>
              <a:t>음악회</a:t>
            </a:r>
            <a:endParaRPr lang="en-US" altLang="ko-KR" sz="3200" b="1" dirty="0">
              <a:solidFill>
                <a:srgbClr val="7F7F7F"/>
              </a:solidFill>
              <a:latin typeface="산돌이야기B" pitchFamily="18" charset="-127"/>
              <a:ea typeface="산돌이야기B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그림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5268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8100" y="1571612"/>
            <a:ext cx="89281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 sz="3200" dirty="0" smtClean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32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봄철과 또 여름 가을과 겨울</a:t>
            </a:r>
            <a:endParaRPr kumimoji="1" lang="en-US" altLang="ko-KR" sz="3200" dirty="0" smtClean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32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해와 달 별들도 다 주의 것</a:t>
            </a:r>
            <a:endParaRPr kumimoji="1" lang="en-US" altLang="ko-KR" sz="3200" dirty="0" smtClean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32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만물이 주 영광 드러내도다</a:t>
            </a:r>
            <a:endParaRPr kumimoji="1" lang="en-US" altLang="ko-KR" sz="3200" dirty="0" smtClean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32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신실한 주 사랑 나타내네</a:t>
            </a:r>
            <a:endParaRPr kumimoji="1" lang="en-US" altLang="ko-KR" sz="3200" dirty="0" smtClean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32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오 신실하신 주 오 신실하신 주</a:t>
            </a:r>
            <a:endParaRPr kumimoji="1" lang="en-US" altLang="ko-KR" sz="3200" dirty="0" smtClean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32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날마다 자비를 베푸시며</a:t>
            </a:r>
            <a:endParaRPr kumimoji="1" lang="en-US" altLang="ko-KR" sz="3200" dirty="0" smtClean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32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일용할 모든 것 내려주시니</a:t>
            </a:r>
            <a:endParaRPr kumimoji="1" lang="en-US" altLang="ko-KR" sz="3200" dirty="0" smtClean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32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오 신실하신 주 나의 구주</a:t>
            </a:r>
            <a:endParaRPr kumimoji="1" lang="ko-KR" altLang="en-US" sz="3200" dirty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</p:txBody>
      </p:sp>
      <p:sp>
        <p:nvSpPr>
          <p:cNvPr id="182276" name="직사각형 6"/>
          <p:cNvSpPr>
            <a:spLocks noChangeArrowheads="1"/>
          </p:cNvSpPr>
          <p:nvPr/>
        </p:nvSpPr>
        <p:spPr bwMode="auto">
          <a:xfrm>
            <a:off x="-107950" y="36830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6000" smtClean="0">
                <a:solidFill>
                  <a:srgbClr val="4F81BD"/>
                </a:solidFill>
                <a:latin typeface="산돌이야기B" pitchFamily="18" charset="-127"/>
                <a:ea typeface="산돌이야기B" pitchFamily="18" charset="-127"/>
              </a:rPr>
              <a:t>오 신실하신 주</a:t>
            </a:r>
            <a:endParaRPr lang="ko-KR" altLang="en-US" sz="6000" dirty="0">
              <a:solidFill>
                <a:srgbClr val="4F81BD"/>
              </a:solidFill>
              <a:latin typeface="산돌이야기B" pitchFamily="18" charset="-127"/>
              <a:ea typeface="산돌이야기B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그림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5268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8100" y="1571612"/>
            <a:ext cx="89281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 sz="3200" dirty="0" smtClean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32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내 죄를 사하여 안위하시고</a:t>
            </a:r>
            <a:endParaRPr kumimoji="1" lang="en-US" altLang="ko-KR" sz="3200" dirty="0" smtClean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32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주 친히 오셔서 인도하네</a:t>
            </a:r>
            <a:endParaRPr kumimoji="1" lang="en-US" altLang="ko-KR" sz="3200" dirty="0" smtClean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32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오늘의 힘 되고 내일의 소망</a:t>
            </a:r>
            <a:endParaRPr kumimoji="1" lang="en-US" altLang="ko-KR" sz="3200" dirty="0" smtClean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32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주만이 만복을 내리시네</a:t>
            </a:r>
            <a:endParaRPr kumimoji="1" lang="en-US" altLang="ko-KR" sz="3200" dirty="0" smtClean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32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오 신실하신 주 오 신실하신 주</a:t>
            </a:r>
            <a:endParaRPr kumimoji="1" lang="en-US" altLang="ko-KR" sz="3200" dirty="0" smtClean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32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날마다 자비를 베푸시며</a:t>
            </a:r>
            <a:endParaRPr kumimoji="1" lang="en-US" altLang="ko-KR" sz="3200" dirty="0" smtClean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32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일용할 모든 것 내려주시니</a:t>
            </a:r>
            <a:endParaRPr kumimoji="1" lang="en-US" altLang="ko-KR" sz="3200" dirty="0" smtClean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32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오 신실하신 주 나의 구주</a:t>
            </a:r>
            <a:endParaRPr kumimoji="1" lang="ko-KR" altLang="en-US" sz="3200" dirty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</p:txBody>
      </p:sp>
      <p:sp>
        <p:nvSpPr>
          <p:cNvPr id="182276" name="직사각형 6"/>
          <p:cNvSpPr>
            <a:spLocks noChangeArrowheads="1"/>
          </p:cNvSpPr>
          <p:nvPr/>
        </p:nvSpPr>
        <p:spPr bwMode="auto">
          <a:xfrm>
            <a:off x="-107950" y="36830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6000" smtClean="0">
                <a:solidFill>
                  <a:srgbClr val="4F81BD"/>
                </a:solidFill>
                <a:latin typeface="산돌이야기B" pitchFamily="18" charset="-127"/>
                <a:ea typeface="산돌이야기B" pitchFamily="18" charset="-127"/>
              </a:rPr>
              <a:t>오 신실하신 주</a:t>
            </a:r>
            <a:endParaRPr lang="ko-KR" altLang="en-US" sz="6000" dirty="0">
              <a:solidFill>
                <a:srgbClr val="4F81BD"/>
              </a:solidFill>
              <a:latin typeface="산돌이야기B" pitchFamily="18" charset="-127"/>
              <a:ea typeface="산돌이야기B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그림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21138" cy="43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-575" y="3330521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7200" b="1" dirty="0" smtClean="0"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  <a:shade val="30000"/>
                        <a:satMod val="115000"/>
                      </a:prstClr>
                    </a:gs>
                    <a:gs pos="50000">
                      <a:prstClr val="black">
                        <a:lumMod val="65000"/>
                        <a:lumOff val="35000"/>
                        <a:shade val="67500"/>
                        <a:satMod val="115000"/>
                      </a:prstClr>
                    </a:gs>
                    <a:gs pos="100000">
                      <a:prstClr val="black">
                        <a:lumMod val="65000"/>
                        <a:lumOff val="35000"/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latin typeface="산돌이야기B" pitchFamily="18" charset="-127"/>
                <a:ea typeface="산돌이야기B" pitchFamily="18" charset="-127"/>
                <a:cs typeface="굴림" pitchFamily="50" charset="-127"/>
              </a:rPr>
              <a:t>&lt;</a:t>
            </a:r>
            <a:r>
              <a:rPr kumimoji="1" lang="ko-KR" altLang="en-US" sz="7200" b="1" dirty="0" smtClean="0"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  <a:shade val="30000"/>
                        <a:satMod val="115000"/>
                      </a:prstClr>
                    </a:gs>
                    <a:gs pos="50000">
                      <a:prstClr val="black">
                        <a:lumMod val="65000"/>
                        <a:lumOff val="35000"/>
                        <a:shade val="67500"/>
                        <a:satMod val="115000"/>
                      </a:prstClr>
                    </a:gs>
                    <a:gs pos="100000">
                      <a:prstClr val="black">
                        <a:lumMod val="65000"/>
                        <a:lumOff val="35000"/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latin typeface="산돌이야기B" pitchFamily="18" charset="-127"/>
                <a:ea typeface="산돌이야기B" pitchFamily="18" charset="-127"/>
                <a:cs typeface="굴림" pitchFamily="50" charset="-127"/>
              </a:rPr>
              <a:t>축복하노라</a:t>
            </a:r>
            <a:r>
              <a:rPr kumimoji="1" lang="en-US" altLang="ko-KR" sz="7200" b="1" dirty="0" smtClean="0"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  <a:shade val="30000"/>
                        <a:satMod val="115000"/>
                      </a:prstClr>
                    </a:gs>
                    <a:gs pos="50000">
                      <a:prstClr val="black">
                        <a:lumMod val="65000"/>
                        <a:lumOff val="35000"/>
                        <a:shade val="67500"/>
                        <a:satMod val="115000"/>
                      </a:prstClr>
                    </a:gs>
                    <a:gs pos="100000">
                      <a:prstClr val="black">
                        <a:lumMod val="65000"/>
                        <a:lumOff val="35000"/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latin typeface="산돌이야기B" pitchFamily="18" charset="-127"/>
                <a:ea typeface="산돌이야기B" pitchFamily="18" charset="-127"/>
                <a:cs typeface="굴림" pitchFamily="50" charset="-127"/>
              </a:rPr>
              <a:t>&gt;</a:t>
            </a:r>
            <a:endParaRPr kumimoji="1" lang="ko-KR" altLang="en-US" sz="7200" b="1" dirty="0">
              <a:gradFill flip="none" rotWithShape="1">
                <a:gsLst>
                  <a:gs pos="0">
                    <a:prstClr val="black">
                      <a:lumMod val="65000"/>
                      <a:lumOff val="35000"/>
                      <a:shade val="30000"/>
                      <a:satMod val="115000"/>
                    </a:prstClr>
                  </a:gs>
                  <a:gs pos="50000">
                    <a:prstClr val="black">
                      <a:lumMod val="65000"/>
                      <a:lumOff val="35000"/>
                      <a:shade val="67500"/>
                      <a:satMod val="115000"/>
                    </a:prstClr>
                  </a:gs>
                  <a:gs pos="100000">
                    <a:prstClr val="black">
                      <a:lumMod val="65000"/>
                      <a:lumOff val="35000"/>
                      <a:shade val="100000"/>
                      <a:satMod val="115000"/>
                    </a:prstClr>
                  </a:gs>
                </a:gsLst>
                <a:lin ang="16200000" scaled="1"/>
                <a:tileRect/>
              </a:gradFill>
              <a:latin typeface="산돌이야기B" pitchFamily="18" charset="-127"/>
              <a:ea typeface="산돌이야기B" pitchFamily="18" charset="-127"/>
              <a:cs typeface="굴림" pitchFamily="50" charset="-127"/>
            </a:endParaRPr>
          </a:p>
        </p:txBody>
      </p:sp>
      <p:pic>
        <p:nvPicPr>
          <p:cNvPr id="159748" name="그림 1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3650" y="4559300"/>
            <a:ext cx="1412875" cy="20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9750" name="직사각형 6"/>
          <p:cNvSpPr>
            <a:spLocks noChangeArrowheads="1"/>
          </p:cNvSpPr>
          <p:nvPr/>
        </p:nvSpPr>
        <p:spPr bwMode="auto">
          <a:xfrm>
            <a:off x="785786" y="4568825"/>
            <a:ext cx="69294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28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해금</a:t>
            </a:r>
            <a:r>
              <a:rPr lang="en-US" altLang="ko-KR" sz="28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/ </a:t>
            </a:r>
            <a:r>
              <a:rPr lang="ko-KR" altLang="en-US" sz="28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천재상</a:t>
            </a:r>
            <a:endParaRPr lang="ko-KR" altLang="en-US" sz="2800" dirty="0" smtClean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그림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21138" cy="43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-575" y="3330521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7200" b="1" dirty="0" smtClean="0"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  <a:shade val="30000"/>
                        <a:satMod val="115000"/>
                      </a:prstClr>
                    </a:gs>
                    <a:gs pos="50000">
                      <a:prstClr val="black">
                        <a:lumMod val="65000"/>
                        <a:lumOff val="35000"/>
                        <a:shade val="67500"/>
                        <a:satMod val="115000"/>
                      </a:prstClr>
                    </a:gs>
                    <a:gs pos="100000">
                      <a:prstClr val="black">
                        <a:lumMod val="65000"/>
                        <a:lumOff val="35000"/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latin typeface="산돌이야기B" pitchFamily="18" charset="-127"/>
                <a:ea typeface="산돌이야기B" pitchFamily="18" charset="-127"/>
                <a:cs typeface="굴림" pitchFamily="50" charset="-127"/>
              </a:rPr>
              <a:t>&lt;</a:t>
            </a:r>
            <a:r>
              <a:rPr kumimoji="1" lang="ko-KR" altLang="en-US" sz="7200" b="1" dirty="0" smtClean="0"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  <a:shade val="30000"/>
                        <a:satMod val="115000"/>
                      </a:prstClr>
                    </a:gs>
                    <a:gs pos="50000">
                      <a:prstClr val="black">
                        <a:lumMod val="65000"/>
                        <a:lumOff val="35000"/>
                        <a:shade val="67500"/>
                        <a:satMod val="115000"/>
                      </a:prstClr>
                    </a:gs>
                    <a:gs pos="100000">
                      <a:prstClr val="black">
                        <a:lumMod val="65000"/>
                        <a:lumOff val="35000"/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latin typeface="산돌이야기B" pitchFamily="18" charset="-127"/>
                <a:ea typeface="산돌이야기B" pitchFamily="18" charset="-127"/>
                <a:cs typeface="굴림" pitchFamily="50" charset="-127"/>
              </a:rPr>
              <a:t>시편 </a:t>
            </a:r>
            <a:r>
              <a:rPr kumimoji="1" lang="en-US" altLang="ko-KR" sz="7200" b="1" dirty="0" smtClean="0"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  <a:shade val="30000"/>
                        <a:satMod val="115000"/>
                      </a:prstClr>
                    </a:gs>
                    <a:gs pos="50000">
                      <a:prstClr val="black">
                        <a:lumMod val="65000"/>
                        <a:lumOff val="35000"/>
                        <a:shade val="67500"/>
                        <a:satMod val="115000"/>
                      </a:prstClr>
                    </a:gs>
                    <a:gs pos="100000">
                      <a:prstClr val="black">
                        <a:lumMod val="65000"/>
                        <a:lumOff val="35000"/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latin typeface="산돌이야기B" pitchFamily="18" charset="-127"/>
                <a:ea typeface="산돌이야기B" pitchFamily="18" charset="-127"/>
                <a:cs typeface="굴림" pitchFamily="50" charset="-127"/>
              </a:rPr>
              <a:t>23</a:t>
            </a:r>
            <a:r>
              <a:rPr kumimoji="1" lang="ko-KR" altLang="en-US" sz="7200" b="1" dirty="0" smtClean="0"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  <a:shade val="30000"/>
                        <a:satMod val="115000"/>
                      </a:prstClr>
                    </a:gs>
                    <a:gs pos="50000">
                      <a:prstClr val="black">
                        <a:lumMod val="65000"/>
                        <a:lumOff val="35000"/>
                        <a:shade val="67500"/>
                        <a:satMod val="115000"/>
                      </a:prstClr>
                    </a:gs>
                    <a:gs pos="100000">
                      <a:prstClr val="black">
                        <a:lumMod val="65000"/>
                        <a:lumOff val="35000"/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latin typeface="산돌이야기B" pitchFamily="18" charset="-127"/>
                <a:ea typeface="산돌이야기B" pitchFamily="18" charset="-127"/>
                <a:cs typeface="굴림" pitchFamily="50" charset="-127"/>
              </a:rPr>
              <a:t>편</a:t>
            </a:r>
            <a:r>
              <a:rPr kumimoji="1" lang="en-US" altLang="ko-KR" sz="7200" b="1" dirty="0" smtClean="0"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  <a:shade val="30000"/>
                        <a:satMod val="115000"/>
                      </a:prstClr>
                    </a:gs>
                    <a:gs pos="50000">
                      <a:prstClr val="black">
                        <a:lumMod val="65000"/>
                        <a:lumOff val="35000"/>
                        <a:shade val="67500"/>
                        <a:satMod val="115000"/>
                      </a:prstClr>
                    </a:gs>
                    <a:gs pos="100000">
                      <a:prstClr val="black">
                        <a:lumMod val="65000"/>
                        <a:lumOff val="35000"/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latin typeface="산돌이야기B" pitchFamily="18" charset="-127"/>
                <a:ea typeface="산돌이야기B" pitchFamily="18" charset="-127"/>
                <a:cs typeface="굴림" pitchFamily="50" charset="-127"/>
              </a:rPr>
              <a:t>&gt;</a:t>
            </a:r>
            <a:endParaRPr kumimoji="1" lang="ko-KR" altLang="en-US" sz="7200" b="1" dirty="0">
              <a:gradFill flip="none" rotWithShape="1">
                <a:gsLst>
                  <a:gs pos="0">
                    <a:prstClr val="black">
                      <a:lumMod val="65000"/>
                      <a:lumOff val="35000"/>
                      <a:shade val="30000"/>
                      <a:satMod val="115000"/>
                    </a:prstClr>
                  </a:gs>
                  <a:gs pos="50000">
                    <a:prstClr val="black">
                      <a:lumMod val="65000"/>
                      <a:lumOff val="35000"/>
                      <a:shade val="67500"/>
                      <a:satMod val="115000"/>
                    </a:prstClr>
                  </a:gs>
                  <a:gs pos="100000">
                    <a:prstClr val="black">
                      <a:lumMod val="65000"/>
                      <a:lumOff val="35000"/>
                      <a:shade val="100000"/>
                      <a:satMod val="115000"/>
                    </a:prstClr>
                  </a:gs>
                </a:gsLst>
                <a:lin ang="16200000" scaled="1"/>
                <a:tileRect/>
              </a:gradFill>
              <a:latin typeface="산돌이야기B" pitchFamily="18" charset="-127"/>
              <a:ea typeface="산돌이야기B" pitchFamily="18" charset="-127"/>
              <a:cs typeface="굴림" pitchFamily="50" charset="-127"/>
            </a:endParaRPr>
          </a:p>
        </p:txBody>
      </p:sp>
      <p:pic>
        <p:nvPicPr>
          <p:cNvPr id="159748" name="그림 1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3650" y="4559300"/>
            <a:ext cx="1412875" cy="20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9750" name="직사각형 6"/>
          <p:cNvSpPr>
            <a:spLocks noChangeArrowheads="1"/>
          </p:cNvSpPr>
          <p:nvPr/>
        </p:nvSpPr>
        <p:spPr bwMode="auto">
          <a:xfrm>
            <a:off x="785786" y="4568825"/>
            <a:ext cx="69294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28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해금</a:t>
            </a:r>
            <a:r>
              <a:rPr lang="en-US" altLang="ko-KR" sz="28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/ </a:t>
            </a:r>
            <a:r>
              <a:rPr lang="ko-KR" altLang="en-US" sz="28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천재상</a:t>
            </a:r>
            <a:r>
              <a:rPr lang="en-US" altLang="ko-KR" sz="28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, </a:t>
            </a:r>
            <a:r>
              <a:rPr lang="ko-KR" altLang="en-US" sz="28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피리</a:t>
            </a:r>
            <a:r>
              <a:rPr lang="en-US" altLang="ko-KR" sz="28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/</a:t>
            </a:r>
            <a:r>
              <a:rPr lang="ko-KR" altLang="en-US" sz="28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 </a:t>
            </a:r>
            <a:r>
              <a:rPr lang="ko-KR" altLang="en-US" sz="28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박영주</a:t>
            </a:r>
            <a:endParaRPr lang="ko-KR" altLang="en-US" sz="2800" dirty="0" smtClean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그림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21138" cy="43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-575" y="3330521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7200" b="1" smtClean="0"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  <a:shade val="30000"/>
                        <a:satMod val="115000"/>
                      </a:prstClr>
                    </a:gs>
                    <a:gs pos="50000">
                      <a:prstClr val="black">
                        <a:lumMod val="65000"/>
                        <a:lumOff val="35000"/>
                        <a:shade val="67500"/>
                        <a:satMod val="115000"/>
                      </a:prstClr>
                    </a:gs>
                    <a:gs pos="100000">
                      <a:prstClr val="black">
                        <a:lumMod val="65000"/>
                        <a:lumOff val="35000"/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latin typeface="산돌이야기B" pitchFamily="18" charset="-127"/>
                <a:ea typeface="산돌이야기B" pitchFamily="18" charset="-127"/>
                <a:cs typeface="굴림" pitchFamily="50" charset="-127"/>
              </a:rPr>
              <a:t>&lt;</a:t>
            </a:r>
            <a:r>
              <a:rPr kumimoji="1" lang="ko-KR" altLang="en-US" sz="7200" b="1" dirty="0" smtClean="0"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  <a:shade val="30000"/>
                        <a:satMod val="115000"/>
                      </a:prstClr>
                    </a:gs>
                    <a:gs pos="50000">
                      <a:prstClr val="black">
                        <a:lumMod val="65000"/>
                        <a:lumOff val="35000"/>
                        <a:shade val="67500"/>
                        <a:satMod val="115000"/>
                      </a:prstClr>
                    </a:gs>
                    <a:gs pos="100000">
                      <a:prstClr val="black">
                        <a:lumMod val="65000"/>
                        <a:lumOff val="35000"/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latin typeface="산돌이야기B" pitchFamily="18" charset="-127"/>
                <a:ea typeface="산돌이야기B" pitchFamily="18" charset="-127"/>
                <a:cs typeface="굴림" pitchFamily="50" charset="-127"/>
              </a:rPr>
              <a:t>사 명</a:t>
            </a:r>
            <a:r>
              <a:rPr kumimoji="1" lang="en-US" altLang="ko-KR" sz="7200" b="1" dirty="0" smtClean="0"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  <a:shade val="30000"/>
                        <a:satMod val="115000"/>
                      </a:prstClr>
                    </a:gs>
                    <a:gs pos="50000">
                      <a:prstClr val="black">
                        <a:lumMod val="65000"/>
                        <a:lumOff val="35000"/>
                        <a:shade val="67500"/>
                        <a:satMod val="115000"/>
                      </a:prstClr>
                    </a:gs>
                    <a:gs pos="100000">
                      <a:prstClr val="black">
                        <a:lumMod val="65000"/>
                        <a:lumOff val="35000"/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latin typeface="산돌이야기B" pitchFamily="18" charset="-127"/>
                <a:ea typeface="산돌이야기B" pitchFamily="18" charset="-127"/>
                <a:cs typeface="굴림" pitchFamily="50" charset="-127"/>
              </a:rPr>
              <a:t>&gt;</a:t>
            </a:r>
            <a:endParaRPr kumimoji="1" lang="ko-KR" altLang="en-US" sz="7200" b="1" dirty="0">
              <a:gradFill flip="none" rotWithShape="1">
                <a:gsLst>
                  <a:gs pos="0">
                    <a:prstClr val="black">
                      <a:lumMod val="65000"/>
                      <a:lumOff val="35000"/>
                      <a:shade val="30000"/>
                      <a:satMod val="115000"/>
                    </a:prstClr>
                  </a:gs>
                  <a:gs pos="50000">
                    <a:prstClr val="black">
                      <a:lumMod val="65000"/>
                      <a:lumOff val="35000"/>
                      <a:shade val="67500"/>
                      <a:satMod val="115000"/>
                    </a:prstClr>
                  </a:gs>
                  <a:gs pos="100000">
                    <a:prstClr val="black">
                      <a:lumMod val="65000"/>
                      <a:lumOff val="35000"/>
                      <a:shade val="100000"/>
                      <a:satMod val="115000"/>
                    </a:prstClr>
                  </a:gs>
                </a:gsLst>
                <a:lin ang="16200000" scaled="1"/>
                <a:tileRect/>
              </a:gradFill>
              <a:latin typeface="산돌이야기B" pitchFamily="18" charset="-127"/>
              <a:ea typeface="산돌이야기B" pitchFamily="18" charset="-127"/>
              <a:cs typeface="굴림" pitchFamily="50" charset="-127"/>
            </a:endParaRPr>
          </a:p>
        </p:txBody>
      </p:sp>
      <p:pic>
        <p:nvPicPr>
          <p:cNvPr id="159748" name="그림 1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3650" y="4559300"/>
            <a:ext cx="1412875" cy="20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9750" name="직사각형 6"/>
          <p:cNvSpPr>
            <a:spLocks noChangeArrowheads="1"/>
          </p:cNvSpPr>
          <p:nvPr/>
        </p:nvSpPr>
        <p:spPr bwMode="auto">
          <a:xfrm>
            <a:off x="785786" y="4568825"/>
            <a:ext cx="69294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28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해금</a:t>
            </a:r>
            <a:r>
              <a:rPr lang="en-US" altLang="ko-KR" sz="28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/ </a:t>
            </a:r>
            <a:r>
              <a:rPr lang="ko-KR" altLang="en-US" sz="28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천재상</a:t>
            </a:r>
            <a:r>
              <a:rPr lang="en-US" altLang="ko-KR" sz="28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, </a:t>
            </a:r>
            <a:r>
              <a:rPr lang="ko-KR" altLang="en-US" sz="28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피리</a:t>
            </a:r>
            <a:r>
              <a:rPr lang="en-US" altLang="ko-KR" sz="28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/</a:t>
            </a:r>
            <a:r>
              <a:rPr lang="ko-KR" altLang="en-US" sz="28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 </a:t>
            </a:r>
            <a:r>
              <a:rPr lang="ko-KR" altLang="en-US" sz="28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박영주</a:t>
            </a:r>
            <a:endParaRPr lang="en-US" altLang="ko-KR" sz="2800" dirty="0" smtClean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그림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21138" cy="43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-575" y="3330521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7200" b="1" dirty="0" smtClean="0"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  <a:shade val="30000"/>
                        <a:satMod val="115000"/>
                      </a:prstClr>
                    </a:gs>
                    <a:gs pos="50000">
                      <a:prstClr val="black">
                        <a:lumMod val="65000"/>
                        <a:lumOff val="35000"/>
                        <a:shade val="67500"/>
                        <a:satMod val="115000"/>
                      </a:prstClr>
                    </a:gs>
                    <a:gs pos="100000">
                      <a:prstClr val="black">
                        <a:lumMod val="65000"/>
                        <a:lumOff val="35000"/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latin typeface="산돌이야기B" pitchFamily="18" charset="-127"/>
                <a:ea typeface="산돌이야기B" pitchFamily="18" charset="-127"/>
                <a:cs typeface="굴림" pitchFamily="50" charset="-127"/>
              </a:rPr>
              <a:t>&lt;you raise me up&gt;</a:t>
            </a:r>
            <a:endParaRPr kumimoji="1" lang="ko-KR" altLang="en-US" sz="7200" b="1" dirty="0">
              <a:gradFill flip="none" rotWithShape="1">
                <a:gsLst>
                  <a:gs pos="0">
                    <a:prstClr val="black">
                      <a:lumMod val="65000"/>
                      <a:lumOff val="35000"/>
                      <a:shade val="30000"/>
                      <a:satMod val="115000"/>
                    </a:prstClr>
                  </a:gs>
                  <a:gs pos="50000">
                    <a:prstClr val="black">
                      <a:lumMod val="65000"/>
                      <a:lumOff val="35000"/>
                      <a:shade val="67500"/>
                      <a:satMod val="115000"/>
                    </a:prstClr>
                  </a:gs>
                  <a:gs pos="100000">
                    <a:prstClr val="black">
                      <a:lumMod val="65000"/>
                      <a:lumOff val="35000"/>
                      <a:shade val="100000"/>
                      <a:satMod val="115000"/>
                    </a:prstClr>
                  </a:gs>
                </a:gsLst>
                <a:lin ang="16200000" scaled="1"/>
                <a:tileRect/>
              </a:gradFill>
              <a:latin typeface="산돌이야기B" pitchFamily="18" charset="-127"/>
              <a:ea typeface="산돌이야기B" pitchFamily="18" charset="-127"/>
              <a:cs typeface="굴림" pitchFamily="50" charset="-127"/>
            </a:endParaRPr>
          </a:p>
        </p:txBody>
      </p:sp>
      <p:pic>
        <p:nvPicPr>
          <p:cNvPr id="159748" name="그림 1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3650" y="4559300"/>
            <a:ext cx="1412875" cy="20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9750" name="직사각형 6"/>
          <p:cNvSpPr>
            <a:spLocks noChangeArrowheads="1"/>
          </p:cNvSpPr>
          <p:nvPr/>
        </p:nvSpPr>
        <p:spPr bwMode="auto">
          <a:xfrm>
            <a:off x="785786" y="4568825"/>
            <a:ext cx="69294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28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해금</a:t>
            </a:r>
            <a:r>
              <a:rPr lang="en-US" altLang="ko-KR" sz="28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/ </a:t>
            </a:r>
            <a:r>
              <a:rPr lang="ko-KR" altLang="en-US" sz="28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천재상</a:t>
            </a:r>
            <a:r>
              <a:rPr lang="en-US" altLang="ko-KR" sz="28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, </a:t>
            </a:r>
            <a:r>
              <a:rPr lang="ko-KR" altLang="en-US" sz="28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피리</a:t>
            </a:r>
            <a:r>
              <a:rPr lang="en-US" altLang="ko-KR" sz="28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/</a:t>
            </a:r>
            <a:r>
              <a:rPr lang="ko-KR" altLang="en-US" sz="28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 </a:t>
            </a:r>
            <a:r>
              <a:rPr lang="ko-KR" altLang="en-US" sz="28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박영주</a:t>
            </a:r>
            <a:endParaRPr lang="ko-KR" altLang="en-US" sz="2800" dirty="0" smtClean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그림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6938" y="4021138"/>
            <a:ext cx="1779587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모서리가 둥근 직사각형 18"/>
          <p:cNvSpPr/>
          <p:nvPr/>
        </p:nvSpPr>
        <p:spPr>
          <a:xfrm>
            <a:off x="282575" y="2949575"/>
            <a:ext cx="8551863" cy="1739900"/>
          </a:xfrm>
          <a:prstGeom prst="roundRect">
            <a:avLst>
              <a:gd name="adj" fmla="val 9877"/>
            </a:avLst>
          </a:prstGeom>
          <a:solidFill>
            <a:schemeClr val="accent2">
              <a:lumMod val="40000"/>
              <a:lumOff val="60000"/>
              <a:alpha val="42000"/>
            </a:schemeClr>
          </a:solidFill>
          <a:ln>
            <a:solidFill>
              <a:srgbClr val="C00000">
                <a:alpha val="6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80228" name="그림 2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5268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직선 연결선 16"/>
          <p:cNvCxnSpPr/>
          <p:nvPr/>
        </p:nvCxnSpPr>
        <p:spPr>
          <a:xfrm>
            <a:off x="2452688" y="1254125"/>
            <a:ext cx="6691312" cy="0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/>
          <p:cNvCxnSpPr/>
          <p:nvPr/>
        </p:nvCxnSpPr>
        <p:spPr>
          <a:xfrm>
            <a:off x="0" y="6027738"/>
            <a:ext cx="6386513" cy="0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/>
          <p:cNvCxnSpPr/>
          <p:nvPr/>
        </p:nvCxnSpPr>
        <p:spPr>
          <a:xfrm>
            <a:off x="8664575" y="5970588"/>
            <a:ext cx="479425" cy="17462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/>
        </p:nvCxnSpPr>
        <p:spPr>
          <a:xfrm>
            <a:off x="0" y="5970588"/>
            <a:ext cx="6386513" cy="0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/>
        </p:nvCxnSpPr>
        <p:spPr>
          <a:xfrm>
            <a:off x="8664575" y="6027738"/>
            <a:ext cx="474663" cy="7937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234" name="직사각형 24"/>
          <p:cNvSpPr>
            <a:spLocks noChangeArrowheads="1"/>
          </p:cNvSpPr>
          <p:nvPr/>
        </p:nvSpPr>
        <p:spPr bwMode="auto">
          <a:xfrm>
            <a:off x="0" y="2260600"/>
            <a:ext cx="91440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2800" dirty="0" smtClean="0">
                <a:solidFill>
                  <a:srgbClr val="7F7F7F"/>
                </a:solidFill>
                <a:latin typeface="산돌이야기B" pitchFamily="18" charset="-127"/>
                <a:ea typeface="산돌이야기B" pitchFamily="18" charset="-127"/>
              </a:rPr>
              <a:t>다함께 부르는 찬양</a:t>
            </a:r>
            <a:endParaRPr lang="ko-KR" altLang="en-US" sz="2800" dirty="0">
              <a:solidFill>
                <a:srgbClr val="7F7F7F"/>
              </a:solidFill>
              <a:latin typeface="산돌이야기B" pitchFamily="18" charset="-127"/>
              <a:ea typeface="산돌이야기B" pitchFamily="18" charset="-127"/>
            </a:endParaRPr>
          </a:p>
        </p:txBody>
      </p:sp>
      <p:cxnSp>
        <p:nvCxnSpPr>
          <p:cNvPr id="35" name="직선 연결선 34"/>
          <p:cNvCxnSpPr/>
          <p:nvPr/>
        </p:nvCxnSpPr>
        <p:spPr>
          <a:xfrm>
            <a:off x="2446338" y="1319213"/>
            <a:ext cx="6689725" cy="0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237" name="직사각형 17"/>
          <p:cNvSpPr>
            <a:spLocks noChangeArrowheads="1"/>
          </p:cNvSpPr>
          <p:nvPr/>
        </p:nvSpPr>
        <p:spPr bwMode="auto">
          <a:xfrm>
            <a:off x="-14288" y="3376613"/>
            <a:ext cx="9144001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4400" dirty="0">
                <a:solidFill>
                  <a:srgbClr val="404040"/>
                </a:solidFill>
                <a:latin typeface="산돌이야기B" pitchFamily="18" charset="-127"/>
                <a:ea typeface="산돌이야기B" pitchFamily="18" charset="-127"/>
              </a:rPr>
              <a:t>&lt; </a:t>
            </a:r>
            <a:r>
              <a:rPr lang="ko-KR" altLang="en-US" sz="4400" dirty="0" smtClean="0">
                <a:solidFill>
                  <a:srgbClr val="404040"/>
                </a:solidFill>
                <a:latin typeface="산돌이야기B" pitchFamily="18" charset="-127"/>
                <a:ea typeface="산돌이야기B" pitchFamily="18" charset="-127"/>
              </a:rPr>
              <a:t>축복의 통로 </a:t>
            </a:r>
            <a:r>
              <a:rPr lang="en-US" altLang="ko-KR" sz="4400" dirty="0" smtClean="0">
                <a:solidFill>
                  <a:srgbClr val="404040"/>
                </a:solidFill>
                <a:latin typeface="산돌이야기B" pitchFamily="18" charset="-127"/>
                <a:ea typeface="산돌이야기B" pitchFamily="18" charset="-127"/>
              </a:rPr>
              <a:t>&gt;</a:t>
            </a:r>
            <a:endParaRPr lang="en-US" altLang="ko-KR" sz="4400" dirty="0">
              <a:solidFill>
                <a:srgbClr val="404040"/>
              </a:solidFill>
              <a:latin typeface="산돌이야기B" pitchFamily="18" charset="-127"/>
              <a:ea typeface="산돌이야기B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그림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5268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8100" y="2500306"/>
            <a:ext cx="89281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 sz="3200" dirty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32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당신은 하나님의 </a:t>
            </a:r>
            <a:endParaRPr kumimoji="1" lang="en-US" altLang="ko-KR" sz="3200" dirty="0" smtClean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32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언약 안에 있는 축복의 통로</a:t>
            </a:r>
            <a:endParaRPr kumimoji="1" lang="en-US" altLang="ko-KR" sz="3200" dirty="0" smtClean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32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당신을 통하여서 열방이</a:t>
            </a:r>
            <a:endParaRPr kumimoji="1" lang="en-US" altLang="ko-KR" sz="3200" dirty="0" smtClean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32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주께 돌아오게</a:t>
            </a:r>
            <a:r>
              <a:rPr kumimoji="1" lang="en-US" altLang="ko-KR" sz="32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(</a:t>
            </a:r>
            <a:r>
              <a:rPr kumimoji="1" lang="ko-KR" altLang="en-US" sz="32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예배하게</a:t>
            </a:r>
            <a:r>
              <a:rPr kumimoji="1" lang="en-US" altLang="ko-KR" sz="32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)</a:t>
            </a:r>
            <a:r>
              <a:rPr kumimoji="1" lang="ko-KR" altLang="en-US" sz="32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 되리</a:t>
            </a:r>
            <a:endParaRPr kumimoji="1" lang="en-US" altLang="ko-KR" sz="3200" dirty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</p:txBody>
      </p:sp>
      <p:sp>
        <p:nvSpPr>
          <p:cNvPr id="181252" name="직사각형 6"/>
          <p:cNvSpPr>
            <a:spLocks noChangeArrowheads="1"/>
          </p:cNvSpPr>
          <p:nvPr/>
        </p:nvSpPr>
        <p:spPr bwMode="auto">
          <a:xfrm>
            <a:off x="-107950" y="36830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6000" dirty="0" smtClean="0">
                <a:solidFill>
                  <a:srgbClr val="4F81BD"/>
                </a:solidFill>
                <a:latin typeface="산돌이야기B" pitchFamily="18" charset="-127"/>
                <a:ea typeface="산돌이야기B" pitchFamily="18" charset="-127"/>
              </a:rPr>
              <a:t>축복의 통로</a:t>
            </a:r>
            <a:endParaRPr lang="ko-KR" altLang="en-US" sz="6000" dirty="0">
              <a:solidFill>
                <a:srgbClr val="4F81BD"/>
              </a:solidFill>
              <a:latin typeface="산돌이야기B" pitchFamily="18" charset="-127"/>
              <a:ea typeface="산돌이야기B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그림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6938" y="4021138"/>
            <a:ext cx="1779587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모서리가 둥근 직사각형 18"/>
          <p:cNvSpPr/>
          <p:nvPr/>
        </p:nvSpPr>
        <p:spPr>
          <a:xfrm>
            <a:off x="282575" y="2949575"/>
            <a:ext cx="8551863" cy="1739900"/>
          </a:xfrm>
          <a:prstGeom prst="roundRect">
            <a:avLst>
              <a:gd name="adj" fmla="val 9877"/>
            </a:avLst>
          </a:prstGeom>
          <a:solidFill>
            <a:schemeClr val="accent2">
              <a:lumMod val="40000"/>
              <a:lumOff val="60000"/>
              <a:alpha val="42000"/>
            </a:schemeClr>
          </a:solidFill>
          <a:ln>
            <a:solidFill>
              <a:srgbClr val="C00000">
                <a:alpha val="6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80228" name="그림 2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5268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직선 연결선 16"/>
          <p:cNvCxnSpPr/>
          <p:nvPr/>
        </p:nvCxnSpPr>
        <p:spPr>
          <a:xfrm>
            <a:off x="2452688" y="1254125"/>
            <a:ext cx="6691312" cy="0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/>
          <p:cNvCxnSpPr/>
          <p:nvPr/>
        </p:nvCxnSpPr>
        <p:spPr>
          <a:xfrm>
            <a:off x="0" y="6027738"/>
            <a:ext cx="6386513" cy="0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/>
          <p:cNvCxnSpPr/>
          <p:nvPr/>
        </p:nvCxnSpPr>
        <p:spPr>
          <a:xfrm>
            <a:off x="8664575" y="5970588"/>
            <a:ext cx="479425" cy="17462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/>
        </p:nvCxnSpPr>
        <p:spPr>
          <a:xfrm>
            <a:off x="0" y="5970588"/>
            <a:ext cx="6386513" cy="0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/>
        </p:nvCxnSpPr>
        <p:spPr>
          <a:xfrm>
            <a:off x="8664575" y="6027738"/>
            <a:ext cx="474663" cy="7937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234" name="직사각형 24"/>
          <p:cNvSpPr>
            <a:spLocks noChangeArrowheads="1"/>
          </p:cNvSpPr>
          <p:nvPr/>
        </p:nvSpPr>
        <p:spPr bwMode="auto">
          <a:xfrm>
            <a:off x="0" y="2260600"/>
            <a:ext cx="91440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2800" dirty="0" smtClean="0">
                <a:solidFill>
                  <a:srgbClr val="7F7F7F"/>
                </a:solidFill>
                <a:latin typeface="산돌이야기B" pitchFamily="18" charset="-127"/>
                <a:ea typeface="산돌이야기B" pitchFamily="18" charset="-127"/>
              </a:rPr>
              <a:t>다함께 부르는 찬양</a:t>
            </a:r>
            <a:endParaRPr lang="ko-KR" altLang="en-US" sz="2800" dirty="0">
              <a:solidFill>
                <a:srgbClr val="7F7F7F"/>
              </a:solidFill>
              <a:latin typeface="산돌이야기B" pitchFamily="18" charset="-127"/>
              <a:ea typeface="산돌이야기B" pitchFamily="18" charset="-127"/>
            </a:endParaRPr>
          </a:p>
        </p:txBody>
      </p:sp>
      <p:cxnSp>
        <p:nvCxnSpPr>
          <p:cNvPr id="35" name="직선 연결선 34"/>
          <p:cNvCxnSpPr/>
          <p:nvPr/>
        </p:nvCxnSpPr>
        <p:spPr>
          <a:xfrm>
            <a:off x="2446338" y="1319213"/>
            <a:ext cx="6689725" cy="0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237" name="직사각형 17"/>
          <p:cNvSpPr>
            <a:spLocks noChangeArrowheads="1"/>
          </p:cNvSpPr>
          <p:nvPr/>
        </p:nvSpPr>
        <p:spPr bwMode="auto">
          <a:xfrm>
            <a:off x="-14288" y="3376613"/>
            <a:ext cx="9144001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4400" dirty="0">
                <a:solidFill>
                  <a:srgbClr val="404040"/>
                </a:solidFill>
                <a:latin typeface="산돌이야기B" pitchFamily="18" charset="-127"/>
                <a:ea typeface="산돌이야기B" pitchFamily="18" charset="-127"/>
              </a:rPr>
              <a:t>&lt; </a:t>
            </a:r>
            <a:r>
              <a:rPr lang="ko-KR" altLang="en-US" sz="4400" dirty="0" smtClean="0">
                <a:solidFill>
                  <a:srgbClr val="404040"/>
                </a:solidFill>
                <a:latin typeface="산돌이야기B" pitchFamily="18" charset="-127"/>
                <a:ea typeface="산돌이야기B" pitchFamily="18" charset="-127"/>
              </a:rPr>
              <a:t>하나님의 꿈 </a:t>
            </a:r>
            <a:r>
              <a:rPr lang="en-US" altLang="ko-KR" sz="4400" dirty="0" smtClean="0">
                <a:solidFill>
                  <a:srgbClr val="404040"/>
                </a:solidFill>
                <a:latin typeface="산돌이야기B" pitchFamily="18" charset="-127"/>
                <a:ea typeface="산돌이야기B" pitchFamily="18" charset="-127"/>
              </a:rPr>
              <a:t>&gt;</a:t>
            </a:r>
            <a:endParaRPr lang="en-US" altLang="ko-KR" sz="4400" dirty="0">
              <a:solidFill>
                <a:srgbClr val="404040"/>
              </a:solidFill>
              <a:latin typeface="산돌이야기B" pitchFamily="18" charset="-127"/>
              <a:ea typeface="산돌이야기B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그림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5268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8100" y="2500306"/>
            <a:ext cx="89281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32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영원 전에 나를 향한 하늘 아버지의 꿈</a:t>
            </a:r>
            <a:endParaRPr kumimoji="1" lang="en-US" altLang="ko-KR" sz="3200" dirty="0" smtClean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32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아들 예수 죽이기까지 포기할 수 없던 꿈</a:t>
            </a:r>
            <a:endParaRPr kumimoji="1" lang="en-US" altLang="ko-KR" sz="3200" dirty="0" smtClean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32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죄로 죽어 깨져버린 하나님의 형상을</a:t>
            </a:r>
            <a:endParaRPr kumimoji="1" lang="en-US" altLang="ko-KR" sz="3200" dirty="0" smtClean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32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회복하여 아들삼아 하늘 보좌 앉히셨네</a:t>
            </a:r>
            <a:endParaRPr kumimoji="1" lang="en-US" altLang="ko-KR" sz="3200" dirty="0" smtClean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32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찬양하세 하나님 사랑 그 누구도</a:t>
            </a:r>
            <a:r>
              <a:rPr kumimoji="1" lang="en-US" altLang="ko-KR" sz="32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 </a:t>
            </a:r>
            <a:r>
              <a:rPr kumimoji="1" lang="ko-KR" altLang="en-US" sz="32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끊을 수 없네</a:t>
            </a:r>
            <a:endParaRPr kumimoji="1" lang="en-US" altLang="ko-KR" sz="3200" dirty="0" smtClean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32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경배하세 위대한 사랑 하나님의 꿈</a:t>
            </a:r>
            <a:endParaRPr kumimoji="1" lang="en-US" altLang="ko-KR" sz="3200" dirty="0" smtClean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</p:txBody>
      </p:sp>
      <p:sp>
        <p:nvSpPr>
          <p:cNvPr id="181252" name="직사각형 6"/>
          <p:cNvSpPr>
            <a:spLocks noChangeArrowheads="1"/>
          </p:cNvSpPr>
          <p:nvPr/>
        </p:nvSpPr>
        <p:spPr bwMode="auto">
          <a:xfrm>
            <a:off x="-107950" y="36830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6000" dirty="0" smtClean="0">
                <a:solidFill>
                  <a:srgbClr val="4F81BD"/>
                </a:solidFill>
                <a:latin typeface="산돌이야기B" pitchFamily="18" charset="-127"/>
                <a:ea typeface="산돌이야기B" pitchFamily="18" charset="-127"/>
              </a:rPr>
              <a:t>하나님의 꿈</a:t>
            </a:r>
            <a:endParaRPr lang="ko-KR" altLang="en-US" sz="6000" dirty="0">
              <a:solidFill>
                <a:srgbClr val="4F81BD"/>
              </a:solidFill>
              <a:latin typeface="산돌이야기B" pitchFamily="18" charset="-127"/>
              <a:ea typeface="산돌이야기B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extBox 50"/>
          <p:cNvSpPr txBox="1">
            <a:spLocks noChangeArrowheads="1"/>
          </p:cNvSpPr>
          <p:nvPr/>
        </p:nvSpPr>
        <p:spPr bwMode="auto">
          <a:xfrm flipH="1">
            <a:off x="228600" y="1993900"/>
            <a:ext cx="2017713" cy="83185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4800" b="1">
                <a:solidFill>
                  <a:srgbClr val="FFFFFF"/>
                </a:solidFill>
                <a:latin typeface="산돌이야기B" pitchFamily="18" charset="-127"/>
                <a:ea typeface="산돌이야기B" pitchFamily="18" charset="-127"/>
              </a:rPr>
              <a:t>박영주</a:t>
            </a:r>
          </a:p>
        </p:txBody>
      </p:sp>
      <p:sp>
        <p:nvSpPr>
          <p:cNvPr id="148483" name="직사각형 6"/>
          <p:cNvSpPr>
            <a:spLocks noChangeArrowheads="1"/>
          </p:cNvSpPr>
          <p:nvPr/>
        </p:nvSpPr>
        <p:spPr bwMode="auto">
          <a:xfrm>
            <a:off x="257175" y="3284538"/>
            <a:ext cx="839470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3200" dirty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- </a:t>
            </a:r>
            <a:r>
              <a:rPr lang="ko-KR" altLang="ko-KR" sz="3200" dirty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서울국악예술고등학교</a:t>
            </a:r>
            <a:r>
              <a:rPr lang="ko-KR" altLang="en-US" sz="3200" dirty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 졸업</a:t>
            </a:r>
            <a:endParaRPr lang="ko-KR" altLang="ko-KR" sz="3200" dirty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3200" dirty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- </a:t>
            </a:r>
            <a:r>
              <a:rPr lang="ko-KR" altLang="en-US" sz="3200" dirty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이화여대 국악과 졸업</a:t>
            </a:r>
            <a:r>
              <a:rPr lang="en-US" altLang="ko-KR" sz="3200" dirty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(</a:t>
            </a:r>
            <a:r>
              <a:rPr lang="ko-KR" altLang="en-US" sz="3200" dirty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피리 전공</a:t>
            </a:r>
            <a:r>
              <a:rPr lang="en-US" altLang="ko-KR" sz="3200" dirty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)</a:t>
            </a:r>
            <a:r>
              <a:rPr lang="ko-KR" altLang="en-US" sz="3200" dirty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 </a:t>
            </a:r>
            <a:endParaRPr lang="en-US" altLang="ko-KR" sz="3200" dirty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3200" dirty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- </a:t>
            </a:r>
            <a:r>
              <a:rPr lang="ko-KR" altLang="en-US" sz="3200" dirty="0" err="1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실버</a:t>
            </a:r>
            <a:r>
              <a:rPr lang="ko-KR" altLang="en-US" sz="3200" dirty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 국악 </a:t>
            </a:r>
            <a:r>
              <a:rPr lang="ko-KR" altLang="en-US" sz="3200" dirty="0" err="1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지도사</a:t>
            </a:r>
            <a:endParaRPr lang="ko-KR" altLang="en-US" sz="3200" dirty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3200" dirty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- </a:t>
            </a:r>
            <a:r>
              <a:rPr lang="ko-KR" altLang="en-US" sz="3200" dirty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아동 국악 </a:t>
            </a:r>
            <a:r>
              <a:rPr lang="ko-KR" altLang="en-US" sz="3200" dirty="0" err="1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지도사</a:t>
            </a:r>
            <a:r>
              <a:rPr lang="ko-KR" altLang="en-US" sz="3200" dirty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 </a:t>
            </a:r>
          </a:p>
        </p:txBody>
      </p:sp>
      <p:pic>
        <p:nvPicPr>
          <p:cNvPr id="10244" name="Picture 8" descr="SNAG-0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7863" y="0"/>
            <a:ext cx="4656137" cy="3070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직선 연결선 5"/>
          <p:cNvCxnSpPr/>
          <p:nvPr/>
        </p:nvCxnSpPr>
        <p:spPr>
          <a:xfrm>
            <a:off x="3175" y="2967038"/>
            <a:ext cx="4484688" cy="0"/>
          </a:xfrm>
          <a:prstGeom prst="line">
            <a:avLst/>
          </a:prstGeom>
          <a:ln w="28575">
            <a:solidFill>
              <a:srgbClr val="64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 flipV="1">
            <a:off x="3175" y="3030538"/>
            <a:ext cx="4484688" cy="0"/>
          </a:xfrm>
          <a:prstGeom prst="line">
            <a:avLst/>
          </a:prstGeom>
          <a:ln w="28575">
            <a:solidFill>
              <a:srgbClr val="64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48487" name="그림 3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46938" y="4021138"/>
            <a:ext cx="1779587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8488" name="직선 연결선 34"/>
          <p:cNvCxnSpPr>
            <a:cxnSpLocks noChangeShapeType="1"/>
          </p:cNvCxnSpPr>
          <p:nvPr/>
        </p:nvCxnSpPr>
        <p:spPr bwMode="auto">
          <a:xfrm>
            <a:off x="0" y="6027738"/>
            <a:ext cx="6386513" cy="0"/>
          </a:xfrm>
          <a:prstGeom prst="line">
            <a:avLst/>
          </a:prstGeom>
          <a:noFill/>
          <a:ln w="28575" algn="ctr">
            <a:solidFill>
              <a:srgbClr val="B3A2C7"/>
            </a:solidFill>
            <a:round/>
            <a:headEnd/>
            <a:tailEnd/>
          </a:ln>
        </p:spPr>
      </p:cxnSp>
      <p:cxnSp>
        <p:nvCxnSpPr>
          <p:cNvPr id="148489" name="직선 연결선 35"/>
          <p:cNvCxnSpPr>
            <a:cxnSpLocks noChangeShapeType="1"/>
          </p:cNvCxnSpPr>
          <p:nvPr/>
        </p:nvCxnSpPr>
        <p:spPr bwMode="auto">
          <a:xfrm>
            <a:off x="8664575" y="5970588"/>
            <a:ext cx="479425" cy="17462"/>
          </a:xfrm>
          <a:prstGeom prst="line">
            <a:avLst/>
          </a:prstGeom>
          <a:noFill/>
          <a:ln w="28575" algn="ctr">
            <a:solidFill>
              <a:srgbClr val="B3A2C7"/>
            </a:solidFill>
            <a:round/>
            <a:headEnd/>
            <a:tailEnd/>
          </a:ln>
        </p:spPr>
      </p:cxnSp>
      <p:cxnSp>
        <p:nvCxnSpPr>
          <p:cNvPr id="148490" name="직선 연결선 36"/>
          <p:cNvCxnSpPr>
            <a:cxnSpLocks noChangeShapeType="1"/>
          </p:cNvCxnSpPr>
          <p:nvPr/>
        </p:nvCxnSpPr>
        <p:spPr bwMode="auto">
          <a:xfrm>
            <a:off x="0" y="5970588"/>
            <a:ext cx="6386513" cy="0"/>
          </a:xfrm>
          <a:prstGeom prst="line">
            <a:avLst/>
          </a:prstGeom>
          <a:noFill/>
          <a:ln w="28575" algn="ctr">
            <a:solidFill>
              <a:srgbClr val="B3A2C7"/>
            </a:solidFill>
            <a:round/>
            <a:headEnd/>
            <a:tailEnd/>
          </a:ln>
        </p:spPr>
      </p:cxnSp>
      <p:cxnSp>
        <p:nvCxnSpPr>
          <p:cNvPr id="148491" name="직선 연결선 37"/>
          <p:cNvCxnSpPr>
            <a:cxnSpLocks noChangeShapeType="1"/>
          </p:cNvCxnSpPr>
          <p:nvPr/>
        </p:nvCxnSpPr>
        <p:spPr bwMode="auto">
          <a:xfrm>
            <a:off x="8664575" y="6027738"/>
            <a:ext cx="474663" cy="7937"/>
          </a:xfrm>
          <a:prstGeom prst="line">
            <a:avLst/>
          </a:prstGeom>
          <a:noFill/>
          <a:ln w="28575" algn="ctr">
            <a:solidFill>
              <a:srgbClr val="B3A2C7"/>
            </a:solidFill>
            <a:round/>
            <a:headEnd/>
            <a:tailEnd/>
          </a:ln>
        </p:spPr>
      </p:cxnSp>
      <p:sp>
        <p:nvSpPr>
          <p:cNvPr id="148492" name="직사각형 38"/>
          <p:cNvSpPr>
            <a:spLocks noChangeArrowheads="1"/>
          </p:cNvSpPr>
          <p:nvPr/>
        </p:nvSpPr>
        <p:spPr bwMode="auto">
          <a:xfrm>
            <a:off x="6568131" y="5827713"/>
            <a:ext cx="1213794" cy="489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fontAlgn="base">
              <a:lnSpc>
                <a:spcPts val="3100"/>
              </a:lnSpc>
              <a:spcBef>
                <a:spcPct val="0"/>
              </a:spcBef>
              <a:spcAft>
                <a:spcPct val="0"/>
              </a:spcAft>
            </a:pPr>
            <a:r>
              <a:rPr lang="ko-KR" altLang="en-US" sz="3200" b="1" dirty="0">
                <a:solidFill>
                  <a:srgbClr val="7F7F7F"/>
                </a:solidFill>
                <a:latin typeface="산돌이야기B" pitchFamily="18" charset="-127"/>
                <a:ea typeface="산돌이야기B" pitchFamily="18" charset="-127"/>
              </a:rPr>
              <a:t>음악회</a:t>
            </a:r>
            <a:endParaRPr lang="en-US" altLang="ko-KR" sz="3200" b="1" dirty="0">
              <a:solidFill>
                <a:srgbClr val="7F7F7F"/>
              </a:solidFill>
              <a:latin typeface="산돌이야기B" pitchFamily="18" charset="-127"/>
              <a:ea typeface="산돌이야기B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그림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6938" y="4021138"/>
            <a:ext cx="1779587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모서리가 둥근 직사각형 18"/>
          <p:cNvSpPr/>
          <p:nvPr/>
        </p:nvSpPr>
        <p:spPr>
          <a:xfrm>
            <a:off x="282575" y="2949575"/>
            <a:ext cx="8551863" cy="1739900"/>
          </a:xfrm>
          <a:prstGeom prst="roundRect">
            <a:avLst>
              <a:gd name="adj" fmla="val 9877"/>
            </a:avLst>
          </a:prstGeom>
          <a:solidFill>
            <a:schemeClr val="accent2">
              <a:lumMod val="40000"/>
              <a:lumOff val="60000"/>
              <a:alpha val="42000"/>
            </a:schemeClr>
          </a:solidFill>
          <a:ln>
            <a:solidFill>
              <a:srgbClr val="C00000">
                <a:alpha val="6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80228" name="그림 2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5268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직선 연결선 16"/>
          <p:cNvCxnSpPr/>
          <p:nvPr/>
        </p:nvCxnSpPr>
        <p:spPr>
          <a:xfrm>
            <a:off x="2452688" y="1254125"/>
            <a:ext cx="6691312" cy="0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/>
          <p:cNvCxnSpPr/>
          <p:nvPr/>
        </p:nvCxnSpPr>
        <p:spPr>
          <a:xfrm>
            <a:off x="0" y="6027738"/>
            <a:ext cx="6386513" cy="0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/>
          <p:cNvCxnSpPr/>
          <p:nvPr/>
        </p:nvCxnSpPr>
        <p:spPr>
          <a:xfrm>
            <a:off x="8664575" y="5970588"/>
            <a:ext cx="479425" cy="17462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/>
        </p:nvCxnSpPr>
        <p:spPr>
          <a:xfrm>
            <a:off x="0" y="5970588"/>
            <a:ext cx="6386513" cy="0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/>
        </p:nvCxnSpPr>
        <p:spPr>
          <a:xfrm>
            <a:off x="8664575" y="6027738"/>
            <a:ext cx="474663" cy="7937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234" name="직사각형 24"/>
          <p:cNvSpPr>
            <a:spLocks noChangeArrowheads="1"/>
          </p:cNvSpPr>
          <p:nvPr/>
        </p:nvSpPr>
        <p:spPr bwMode="auto">
          <a:xfrm>
            <a:off x="0" y="2260600"/>
            <a:ext cx="91440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2800" dirty="0" smtClean="0">
                <a:solidFill>
                  <a:srgbClr val="7F7F7F"/>
                </a:solidFill>
                <a:latin typeface="산돌이야기B" pitchFamily="18" charset="-127"/>
                <a:ea typeface="산돌이야기B" pitchFamily="18" charset="-127"/>
              </a:rPr>
              <a:t>다함께 부르는 찬양</a:t>
            </a:r>
            <a:endParaRPr lang="ko-KR" altLang="en-US" sz="2800" dirty="0">
              <a:solidFill>
                <a:srgbClr val="7F7F7F"/>
              </a:solidFill>
              <a:latin typeface="산돌이야기B" pitchFamily="18" charset="-127"/>
              <a:ea typeface="산돌이야기B" pitchFamily="18" charset="-127"/>
            </a:endParaRPr>
          </a:p>
        </p:txBody>
      </p:sp>
      <p:cxnSp>
        <p:nvCxnSpPr>
          <p:cNvPr id="35" name="직선 연결선 34"/>
          <p:cNvCxnSpPr/>
          <p:nvPr/>
        </p:nvCxnSpPr>
        <p:spPr>
          <a:xfrm>
            <a:off x="2446338" y="1319213"/>
            <a:ext cx="6689725" cy="0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237" name="직사각형 17"/>
          <p:cNvSpPr>
            <a:spLocks noChangeArrowheads="1"/>
          </p:cNvSpPr>
          <p:nvPr/>
        </p:nvSpPr>
        <p:spPr bwMode="auto">
          <a:xfrm>
            <a:off x="-14288" y="3376613"/>
            <a:ext cx="9144001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4400" dirty="0">
                <a:solidFill>
                  <a:srgbClr val="404040"/>
                </a:solidFill>
                <a:latin typeface="산돌이야기B" pitchFamily="18" charset="-127"/>
                <a:ea typeface="산돌이야기B" pitchFamily="18" charset="-127"/>
              </a:rPr>
              <a:t>&lt; </a:t>
            </a:r>
            <a:r>
              <a:rPr lang="ko-KR" altLang="en-US" sz="4400" dirty="0" smtClean="0">
                <a:solidFill>
                  <a:srgbClr val="404040"/>
                </a:solidFill>
                <a:latin typeface="산돌이야기B" pitchFamily="18" charset="-127"/>
                <a:ea typeface="산돌이야기B" pitchFamily="18" charset="-127"/>
              </a:rPr>
              <a:t>나 주님의 기쁨되기 원하네 </a:t>
            </a:r>
            <a:r>
              <a:rPr lang="en-US" altLang="ko-KR" sz="4400" dirty="0" smtClean="0">
                <a:solidFill>
                  <a:srgbClr val="404040"/>
                </a:solidFill>
                <a:latin typeface="산돌이야기B" pitchFamily="18" charset="-127"/>
                <a:ea typeface="산돌이야기B" pitchFamily="18" charset="-127"/>
              </a:rPr>
              <a:t>&gt;</a:t>
            </a:r>
            <a:endParaRPr lang="en-US" altLang="ko-KR" sz="4400" dirty="0">
              <a:solidFill>
                <a:srgbClr val="404040"/>
              </a:solidFill>
              <a:latin typeface="산돌이야기B" pitchFamily="18" charset="-127"/>
              <a:ea typeface="산돌이야기B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그림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5268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8100" y="2500306"/>
            <a:ext cx="89281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32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나 주님의 기쁨 되기 원하네</a:t>
            </a:r>
            <a:endParaRPr kumimoji="1" lang="en-US" altLang="ko-KR" sz="3200" dirty="0" smtClean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32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내 마음을 새롭게 하소서</a:t>
            </a:r>
            <a:endParaRPr kumimoji="1" lang="en-US" altLang="ko-KR" sz="3200" dirty="0" smtClean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32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새 부대가 되게 하여 주사</a:t>
            </a:r>
            <a:endParaRPr kumimoji="1" lang="en-US" altLang="ko-KR" sz="3200" dirty="0" smtClean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32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주님의 빛 비추게 하소서</a:t>
            </a:r>
            <a:endParaRPr kumimoji="1" lang="en-US" altLang="ko-KR" sz="3200" dirty="0" smtClean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32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내가 원하는 한 가지 주님의 기쁨이 되는 것</a:t>
            </a:r>
            <a:endParaRPr kumimoji="1" lang="en-US" altLang="ko-KR" sz="3200" dirty="0" smtClean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32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내가 원하는 한 가지 주님의 기쁨이 되는 것</a:t>
            </a:r>
            <a:endParaRPr kumimoji="1" lang="en-US" altLang="ko-KR" sz="3200" dirty="0" smtClean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</p:txBody>
      </p:sp>
      <p:sp>
        <p:nvSpPr>
          <p:cNvPr id="181252" name="직사각형 6"/>
          <p:cNvSpPr>
            <a:spLocks noChangeArrowheads="1"/>
          </p:cNvSpPr>
          <p:nvPr/>
        </p:nvSpPr>
        <p:spPr bwMode="auto">
          <a:xfrm>
            <a:off x="-107950" y="36830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6000" dirty="0" smtClean="0">
                <a:solidFill>
                  <a:srgbClr val="4F81BD"/>
                </a:solidFill>
                <a:latin typeface="산돌이야기B" pitchFamily="18" charset="-127"/>
                <a:ea typeface="산돌이야기B" pitchFamily="18" charset="-127"/>
              </a:rPr>
              <a:t>나 주님의 기쁨 되기 원하네</a:t>
            </a:r>
            <a:endParaRPr lang="ko-KR" altLang="en-US" sz="6000" dirty="0">
              <a:solidFill>
                <a:srgbClr val="4F81BD"/>
              </a:solidFill>
              <a:latin typeface="산돌이야기B" pitchFamily="18" charset="-127"/>
              <a:ea typeface="산돌이야기B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그림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5268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8100" y="2500306"/>
            <a:ext cx="89281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32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겸손히 내 마음 드립니다</a:t>
            </a:r>
            <a:endParaRPr kumimoji="1" lang="en-US" altLang="ko-KR" sz="3200" dirty="0" smtClean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32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나의 모든 것 받으소서</a:t>
            </a:r>
            <a:endParaRPr kumimoji="1" lang="en-US" altLang="ko-KR" sz="3200" dirty="0" smtClean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32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나의 맘 깨끗케 씻어주사</a:t>
            </a:r>
            <a:endParaRPr kumimoji="1" lang="en-US" altLang="ko-KR" sz="3200" dirty="0" smtClean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32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주의 길로 행하게 하소서</a:t>
            </a:r>
            <a:endParaRPr kumimoji="1" lang="en-US" altLang="ko-KR" sz="3200" dirty="0" smtClean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32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내가 원하는 한 가지 주님의 기쁨이 되는 것</a:t>
            </a:r>
            <a:endParaRPr kumimoji="1" lang="en-US" altLang="ko-KR" sz="3200" dirty="0" smtClean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32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내가 원하는 한 가지 주님의 기쁨이 되는 것</a:t>
            </a:r>
            <a:endParaRPr kumimoji="1" lang="en-US" altLang="ko-KR" sz="3200" dirty="0" smtClean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</p:txBody>
      </p:sp>
      <p:sp>
        <p:nvSpPr>
          <p:cNvPr id="181252" name="직사각형 6"/>
          <p:cNvSpPr>
            <a:spLocks noChangeArrowheads="1"/>
          </p:cNvSpPr>
          <p:nvPr/>
        </p:nvSpPr>
        <p:spPr bwMode="auto">
          <a:xfrm>
            <a:off x="-107950" y="36830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6000" dirty="0" smtClean="0">
                <a:solidFill>
                  <a:srgbClr val="4F81BD"/>
                </a:solidFill>
                <a:latin typeface="산돌이야기B" pitchFamily="18" charset="-127"/>
                <a:ea typeface="산돌이야기B" pitchFamily="18" charset="-127"/>
              </a:rPr>
              <a:t>나 주님의 기쁨 되기 원하네</a:t>
            </a:r>
            <a:endParaRPr lang="ko-KR" altLang="en-US" sz="6000" dirty="0">
              <a:solidFill>
                <a:srgbClr val="4F81BD"/>
              </a:solidFill>
              <a:latin typeface="산돌이야기B" pitchFamily="18" charset="-127"/>
              <a:ea typeface="산돌이야기B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그림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6938" y="4021138"/>
            <a:ext cx="1779587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모서리가 둥근 직사각형 18"/>
          <p:cNvSpPr/>
          <p:nvPr/>
        </p:nvSpPr>
        <p:spPr>
          <a:xfrm>
            <a:off x="282575" y="2949575"/>
            <a:ext cx="8551863" cy="1739900"/>
          </a:xfrm>
          <a:prstGeom prst="roundRect">
            <a:avLst>
              <a:gd name="adj" fmla="val 9877"/>
            </a:avLst>
          </a:prstGeom>
          <a:solidFill>
            <a:schemeClr val="accent2">
              <a:lumMod val="40000"/>
              <a:lumOff val="60000"/>
              <a:alpha val="42000"/>
            </a:schemeClr>
          </a:solidFill>
          <a:ln>
            <a:solidFill>
              <a:srgbClr val="C00000">
                <a:alpha val="6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80228" name="그림 2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5268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직선 연결선 16"/>
          <p:cNvCxnSpPr/>
          <p:nvPr/>
        </p:nvCxnSpPr>
        <p:spPr>
          <a:xfrm>
            <a:off x="2452688" y="1254125"/>
            <a:ext cx="6691312" cy="0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/>
          <p:cNvCxnSpPr/>
          <p:nvPr/>
        </p:nvCxnSpPr>
        <p:spPr>
          <a:xfrm>
            <a:off x="0" y="6027738"/>
            <a:ext cx="6386513" cy="0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/>
          <p:cNvCxnSpPr/>
          <p:nvPr/>
        </p:nvCxnSpPr>
        <p:spPr>
          <a:xfrm>
            <a:off x="8664575" y="5970588"/>
            <a:ext cx="479425" cy="17462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/>
        </p:nvCxnSpPr>
        <p:spPr>
          <a:xfrm>
            <a:off x="0" y="5970588"/>
            <a:ext cx="6386513" cy="0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/>
        </p:nvCxnSpPr>
        <p:spPr>
          <a:xfrm>
            <a:off x="8664575" y="6027738"/>
            <a:ext cx="474663" cy="7937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234" name="직사각형 24"/>
          <p:cNvSpPr>
            <a:spLocks noChangeArrowheads="1"/>
          </p:cNvSpPr>
          <p:nvPr/>
        </p:nvSpPr>
        <p:spPr bwMode="auto">
          <a:xfrm>
            <a:off x="0" y="2260600"/>
            <a:ext cx="91440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2800" dirty="0" smtClean="0">
                <a:solidFill>
                  <a:srgbClr val="7F7F7F"/>
                </a:solidFill>
                <a:latin typeface="산돌이야기B" pitchFamily="18" charset="-127"/>
                <a:ea typeface="산돌이야기B" pitchFamily="18" charset="-127"/>
              </a:rPr>
              <a:t>다함께 부르는 찬양</a:t>
            </a:r>
            <a:endParaRPr lang="ko-KR" altLang="en-US" sz="2800" dirty="0">
              <a:solidFill>
                <a:srgbClr val="7F7F7F"/>
              </a:solidFill>
              <a:latin typeface="산돌이야기B" pitchFamily="18" charset="-127"/>
              <a:ea typeface="산돌이야기B" pitchFamily="18" charset="-127"/>
            </a:endParaRPr>
          </a:p>
        </p:txBody>
      </p:sp>
      <p:cxnSp>
        <p:nvCxnSpPr>
          <p:cNvPr id="35" name="직선 연결선 34"/>
          <p:cNvCxnSpPr/>
          <p:nvPr/>
        </p:nvCxnSpPr>
        <p:spPr>
          <a:xfrm>
            <a:off x="2446338" y="1319213"/>
            <a:ext cx="6689725" cy="0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237" name="직사각형 17"/>
          <p:cNvSpPr>
            <a:spLocks noChangeArrowheads="1"/>
          </p:cNvSpPr>
          <p:nvPr/>
        </p:nvSpPr>
        <p:spPr bwMode="auto">
          <a:xfrm>
            <a:off x="-14288" y="3376613"/>
            <a:ext cx="9144001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4400" dirty="0">
                <a:solidFill>
                  <a:srgbClr val="404040"/>
                </a:solidFill>
                <a:latin typeface="산돌이야기B" pitchFamily="18" charset="-127"/>
                <a:ea typeface="산돌이야기B" pitchFamily="18" charset="-127"/>
              </a:rPr>
              <a:t>&lt; </a:t>
            </a:r>
            <a:r>
              <a:rPr lang="ko-KR" altLang="en-US" sz="4400" dirty="0" smtClean="0">
                <a:solidFill>
                  <a:srgbClr val="404040"/>
                </a:solidFill>
                <a:latin typeface="산돌이야기B" pitchFamily="18" charset="-127"/>
                <a:ea typeface="산돌이야기B" pitchFamily="18" charset="-127"/>
              </a:rPr>
              <a:t>십자가를 질 수 있나 </a:t>
            </a:r>
            <a:r>
              <a:rPr lang="en-US" altLang="ko-KR" sz="4400" dirty="0" smtClean="0">
                <a:solidFill>
                  <a:srgbClr val="404040"/>
                </a:solidFill>
                <a:latin typeface="산돌이야기B" pitchFamily="18" charset="-127"/>
                <a:ea typeface="산돌이야기B" pitchFamily="18" charset="-127"/>
              </a:rPr>
              <a:t>&gt;</a:t>
            </a:r>
            <a:endParaRPr lang="en-US" altLang="ko-KR" sz="4400" dirty="0">
              <a:solidFill>
                <a:srgbClr val="404040"/>
              </a:solidFill>
              <a:latin typeface="산돌이야기B" pitchFamily="18" charset="-127"/>
              <a:ea typeface="산돌이야기B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그림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5268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8100" y="2500306"/>
            <a:ext cx="89281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32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십자가를 질 수 있나 주가 물어보실 때</a:t>
            </a:r>
            <a:endParaRPr kumimoji="1" lang="en-US" altLang="ko-KR" sz="3200" dirty="0" smtClean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32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죽기까지 따르오리 성도 대답하였다</a:t>
            </a:r>
            <a:endParaRPr kumimoji="1" lang="en-US" altLang="ko-KR" sz="3200" dirty="0" smtClean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32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우리의 심령 주의 것이니</a:t>
            </a:r>
            <a:endParaRPr kumimoji="1" lang="en-US" altLang="ko-KR" sz="3200" dirty="0" smtClean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32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주님의 형상 만드소서</a:t>
            </a:r>
            <a:endParaRPr kumimoji="1" lang="en-US" altLang="ko-KR" sz="3200" dirty="0" smtClean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32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주 인도 따라 살아갈동안</a:t>
            </a:r>
            <a:endParaRPr kumimoji="1" lang="en-US" altLang="ko-KR" sz="3200" dirty="0" smtClean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32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사랑과 충성 늘 바치오리다</a:t>
            </a:r>
            <a:endParaRPr kumimoji="1" lang="en-US" altLang="ko-KR" sz="3200" dirty="0" smtClean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</p:txBody>
      </p:sp>
      <p:sp>
        <p:nvSpPr>
          <p:cNvPr id="181252" name="직사각형 6"/>
          <p:cNvSpPr>
            <a:spLocks noChangeArrowheads="1"/>
          </p:cNvSpPr>
          <p:nvPr/>
        </p:nvSpPr>
        <p:spPr bwMode="auto">
          <a:xfrm>
            <a:off x="-107950" y="36830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6000" smtClean="0">
                <a:solidFill>
                  <a:srgbClr val="4F81BD"/>
                </a:solidFill>
                <a:latin typeface="산돌이야기B" pitchFamily="18" charset="-127"/>
                <a:ea typeface="산돌이야기B" pitchFamily="18" charset="-127"/>
              </a:rPr>
              <a:t>십자가를 질 수 있나</a:t>
            </a:r>
            <a:endParaRPr lang="ko-KR" altLang="en-US" sz="6000" dirty="0">
              <a:solidFill>
                <a:srgbClr val="4F81BD"/>
              </a:solidFill>
              <a:latin typeface="산돌이야기B" pitchFamily="18" charset="-127"/>
              <a:ea typeface="산돌이야기B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그림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5268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8100" y="2500306"/>
            <a:ext cx="89281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32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너는 기억하고 있나 구원 받은 강도를</a:t>
            </a:r>
            <a:endParaRPr kumimoji="1" lang="en-US" altLang="ko-KR" sz="3200" dirty="0" smtClean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32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그가 회개하였을 때 낙원 허락받았다</a:t>
            </a:r>
            <a:endParaRPr kumimoji="1" lang="en-US" altLang="ko-KR" sz="3200" dirty="0" smtClean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32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우리의 심령 주의 것이니</a:t>
            </a:r>
            <a:endParaRPr kumimoji="1" lang="en-US" altLang="ko-KR" sz="3200" dirty="0" smtClean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32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주님의 형상 만드소서</a:t>
            </a:r>
            <a:endParaRPr kumimoji="1" lang="en-US" altLang="ko-KR" sz="3200" dirty="0" smtClean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32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주 인도따라 살아갈 동안</a:t>
            </a:r>
            <a:endParaRPr kumimoji="1" lang="en-US" altLang="ko-KR" sz="3200" dirty="0" smtClean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32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사랑과 충성 늘 바치오리다</a:t>
            </a:r>
            <a:endParaRPr kumimoji="1" lang="en-US" altLang="ko-KR" sz="3200" dirty="0" smtClean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</p:txBody>
      </p:sp>
      <p:sp>
        <p:nvSpPr>
          <p:cNvPr id="181252" name="직사각형 6"/>
          <p:cNvSpPr>
            <a:spLocks noChangeArrowheads="1"/>
          </p:cNvSpPr>
          <p:nvPr/>
        </p:nvSpPr>
        <p:spPr bwMode="auto">
          <a:xfrm>
            <a:off x="-107950" y="36830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6000" smtClean="0">
                <a:solidFill>
                  <a:srgbClr val="4F81BD"/>
                </a:solidFill>
                <a:latin typeface="산돌이야기B" pitchFamily="18" charset="-127"/>
                <a:ea typeface="산돌이야기B" pitchFamily="18" charset="-127"/>
              </a:rPr>
              <a:t>십자가를 질 수 있나</a:t>
            </a:r>
            <a:endParaRPr lang="ko-KR" altLang="en-US" sz="6000" dirty="0">
              <a:solidFill>
                <a:srgbClr val="4F81BD"/>
              </a:solidFill>
              <a:latin typeface="산돌이야기B" pitchFamily="18" charset="-127"/>
              <a:ea typeface="산돌이야기B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그림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5268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8100" y="2500306"/>
            <a:ext cx="89281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32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걱정 근심 어둔 그늘 너를 둘러 덮을 때</a:t>
            </a:r>
            <a:endParaRPr kumimoji="1" lang="en-US" altLang="ko-KR" sz="3200" dirty="0" smtClean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32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주께 내 영 맡기겠나 최후 승리 믿으며</a:t>
            </a:r>
            <a:endParaRPr kumimoji="1" lang="en-US" altLang="ko-KR" sz="3200" dirty="0" smtClean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32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우리의 심령 주의 것이니</a:t>
            </a:r>
            <a:endParaRPr kumimoji="1" lang="en-US" altLang="ko-KR" sz="3200" dirty="0" smtClean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32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주님의 형상 만드소서</a:t>
            </a:r>
            <a:endParaRPr kumimoji="1" lang="en-US" altLang="ko-KR" sz="3200" dirty="0" smtClean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32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주 인도 따라 살아갈동안</a:t>
            </a:r>
            <a:endParaRPr kumimoji="1" lang="en-US" altLang="ko-KR" sz="3200" dirty="0" smtClean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32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사랑과 충성 늘 바치오리다</a:t>
            </a:r>
            <a:endParaRPr kumimoji="1" lang="en-US" altLang="ko-KR" sz="3200" dirty="0" smtClean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</p:txBody>
      </p:sp>
      <p:sp>
        <p:nvSpPr>
          <p:cNvPr id="181252" name="직사각형 6"/>
          <p:cNvSpPr>
            <a:spLocks noChangeArrowheads="1"/>
          </p:cNvSpPr>
          <p:nvPr/>
        </p:nvSpPr>
        <p:spPr bwMode="auto">
          <a:xfrm>
            <a:off x="-107950" y="36830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6000" smtClean="0">
                <a:solidFill>
                  <a:srgbClr val="4F81BD"/>
                </a:solidFill>
                <a:latin typeface="산돌이야기B" pitchFamily="18" charset="-127"/>
                <a:ea typeface="산돌이야기B" pitchFamily="18" charset="-127"/>
              </a:rPr>
              <a:t>십자가를 질 수 있나</a:t>
            </a:r>
            <a:endParaRPr lang="ko-KR" altLang="en-US" sz="6000" dirty="0">
              <a:solidFill>
                <a:srgbClr val="4F81BD"/>
              </a:solidFill>
              <a:latin typeface="산돌이야기B" pitchFamily="18" charset="-127"/>
              <a:ea typeface="산돌이야기B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그림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5268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8100" y="2500306"/>
            <a:ext cx="89281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32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이런 일 다 할 수 있나 주가 물어보실 때</a:t>
            </a:r>
            <a:endParaRPr kumimoji="1" lang="en-US" altLang="ko-KR" sz="3200" dirty="0" smtClean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32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용감한 자 바울처럼 선뜻 대답하리라</a:t>
            </a:r>
            <a:endParaRPr kumimoji="1" lang="en-US" altLang="ko-KR" sz="3200" dirty="0" smtClean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32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우리의 심령 주의 것이니</a:t>
            </a:r>
            <a:endParaRPr kumimoji="1" lang="en-US" altLang="ko-KR" sz="3200" dirty="0" smtClean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32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주님의 형상 만드소서</a:t>
            </a:r>
            <a:endParaRPr kumimoji="1" lang="en-US" altLang="ko-KR" sz="3200" dirty="0" smtClean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32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주 인도따라 살아갈 동안</a:t>
            </a:r>
            <a:endParaRPr kumimoji="1" lang="en-US" altLang="ko-KR" sz="3200" dirty="0" smtClean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32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사랑과 충성 늘 바치오리다</a:t>
            </a:r>
            <a:endParaRPr kumimoji="1" lang="en-US" altLang="ko-KR" sz="3200" dirty="0" smtClean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</p:txBody>
      </p:sp>
      <p:sp>
        <p:nvSpPr>
          <p:cNvPr id="181252" name="직사각형 6"/>
          <p:cNvSpPr>
            <a:spLocks noChangeArrowheads="1"/>
          </p:cNvSpPr>
          <p:nvPr/>
        </p:nvSpPr>
        <p:spPr bwMode="auto">
          <a:xfrm>
            <a:off x="-107950" y="36830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6000" smtClean="0">
                <a:solidFill>
                  <a:srgbClr val="4F81BD"/>
                </a:solidFill>
                <a:latin typeface="산돌이야기B" pitchFamily="18" charset="-127"/>
                <a:ea typeface="산돌이야기B" pitchFamily="18" charset="-127"/>
              </a:rPr>
              <a:t>십자가를 질 수 있나</a:t>
            </a:r>
            <a:endParaRPr lang="ko-KR" altLang="en-US" sz="6000" dirty="0">
              <a:solidFill>
                <a:srgbClr val="4F81BD"/>
              </a:solidFill>
              <a:latin typeface="산돌이야기B" pitchFamily="18" charset="-127"/>
              <a:ea typeface="산돌이야기B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그림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6938" y="4021138"/>
            <a:ext cx="1779587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모서리가 둥근 직사각형 18"/>
          <p:cNvSpPr/>
          <p:nvPr/>
        </p:nvSpPr>
        <p:spPr>
          <a:xfrm>
            <a:off x="282575" y="2949575"/>
            <a:ext cx="8551863" cy="1739900"/>
          </a:xfrm>
          <a:prstGeom prst="roundRect">
            <a:avLst>
              <a:gd name="adj" fmla="val 9877"/>
            </a:avLst>
          </a:prstGeom>
          <a:solidFill>
            <a:schemeClr val="accent2">
              <a:lumMod val="40000"/>
              <a:lumOff val="60000"/>
              <a:alpha val="42000"/>
            </a:schemeClr>
          </a:solidFill>
          <a:ln>
            <a:solidFill>
              <a:srgbClr val="C00000">
                <a:alpha val="6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80228" name="그림 2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5268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직선 연결선 16"/>
          <p:cNvCxnSpPr/>
          <p:nvPr/>
        </p:nvCxnSpPr>
        <p:spPr>
          <a:xfrm>
            <a:off x="2452688" y="1254125"/>
            <a:ext cx="6691312" cy="0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/>
          <p:cNvCxnSpPr/>
          <p:nvPr/>
        </p:nvCxnSpPr>
        <p:spPr>
          <a:xfrm>
            <a:off x="0" y="6027738"/>
            <a:ext cx="6386513" cy="0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/>
          <p:cNvCxnSpPr/>
          <p:nvPr/>
        </p:nvCxnSpPr>
        <p:spPr>
          <a:xfrm>
            <a:off x="8664575" y="5970588"/>
            <a:ext cx="479425" cy="17462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/>
        </p:nvCxnSpPr>
        <p:spPr>
          <a:xfrm>
            <a:off x="0" y="5970588"/>
            <a:ext cx="6386513" cy="0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/>
        </p:nvCxnSpPr>
        <p:spPr>
          <a:xfrm>
            <a:off x="8664575" y="6027738"/>
            <a:ext cx="474663" cy="7937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234" name="직사각형 24"/>
          <p:cNvSpPr>
            <a:spLocks noChangeArrowheads="1"/>
          </p:cNvSpPr>
          <p:nvPr/>
        </p:nvSpPr>
        <p:spPr bwMode="auto">
          <a:xfrm>
            <a:off x="0" y="2260600"/>
            <a:ext cx="91440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2800" dirty="0" smtClean="0">
                <a:solidFill>
                  <a:srgbClr val="7F7F7F"/>
                </a:solidFill>
                <a:latin typeface="산돌이야기B" pitchFamily="18" charset="-127"/>
                <a:ea typeface="산돌이야기B" pitchFamily="18" charset="-127"/>
              </a:rPr>
              <a:t>다함께 부르는 찬양</a:t>
            </a:r>
            <a:endParaRPr lang="ko-KR" altLang="en-US" sz="2800" dirty="0">
              <a:solidFill>
                <a:srgbClr val="7F7F7F"/>
              </a:solidFill>
              <a:latin typeface="산돌이야기B" pitchFamily="18" charset="-127"/>
              <a:ea typeface="산돌이야기B" pitchFamily="18" charset="-127"/>
            </a:endParaRPr>
          </a:p>
        </p:txBody>
      </p:sp>
      <p:cxnSp>
        <p:nvCxnSpPr>
          <p:cNvPr id="35" name="직선 연결선 34"/>
          <p:cNvCxnSpPr/>
          <p:nvPr/>
        </p:nvCxnSpPr>
        <p:spPr>
          <a:xfrm>
            <a:off x="2446338" y="1319213"/>
            <a:ext cx="6689725" cy="0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237" name="직사각형 17"/>
          <p:cNvSpPr>
            <a:spLocks noChangeArrowheads="1"/>
          </p:cNvSpPr>
          <p:nvPr/>
        </p:nvSpPr>
        <p:spPr bwMode="auto">
          <a:xfrm>
            <a:off x="-14288" y="3376613"/>
            <a:ext cx="9144001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4400" dirty="0">
                <a:solidFill>
                  <a:srgbClr val="404040"/>
                </a:solidFill>
                <a:latin typeface="산돌이야기B" pitchFamily="18" charset="-127"/>
                <a:ea typeface="산돌이야기B" pitchFamily="18" charset="-127"/>
              </a:rPr>
              <a:t>&lt; </a:t>
            </a:r>
            <a:r>
              <a:rPr lang="ko-KR" altLang="en-US" sz="4400" dirty="0" smtClean="0">
                <a:solidFill>
                  <a:srgbClr val="404040"/>
                </a:solidFill>
                <a:latin typeface="산돌이야기B" pitchFamily="18" charset="-127"/>
                <a:ea typeface="산돌이야기B" pitchFamily="18" charset="-127"/>
              </a:rPr>
              <a:t>좋은 사람 </a:t>
            </a:r>
            <a:r>
              <a:rPr lang="en-US" altLang="ko-KR" sz="4400" dirty="0" smtClean="0">
                <a:solidFill>
                  <a:srgbClr val="404040"/>
                </a:solidFill>
                <a:latin typeface="산돌이야기B" pitchFamily="18" charset="-127"/>
                <a:ea typeface="산돌이야기B" pitchFamily="18" charset="-127"/>
              </a:rPr>
              <a:t>&gt;</a:t>
            </a:r>
            <a:endParaRPr lang="en-US" altLang="ko-KR" sz="4400" dirty="0">
              <a:solidFill>
                <a:srgbClr val="404040"/>
              </a:solidFill>
              <a:latin typeface="산돌이야기B" pitchFamily="18" charset="-127"/>
              <a:ea typeface="산돌이야기B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그림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5268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8100" y="2000240"/>
            <a:ext cx="89281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32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당신은 행복한 사람</a:t>
            </a:r>
            <a:r>
              <a:rPr kumimoji="1" lang="en-US" altLang="ko-KR" sz="32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 </a:t>
            </a:r>
            <a:r>
              <a:rPr kumimoji="1" lang="ko-KR" altLang="en-US" sz="32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하나님의 형상</a:t>
            </a:r>
            <a:endParaRPr kumimoji="1" lang="en-US" altLang="ko-KR" sz="3200" dirty="0" smtClean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32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주님이 좋아하시는 참 좋은 사람</a:t>
            </a:r>
            <a:endParaRPr kumimoji="1" lang="en-US" altLang="ko-KR" sz="3200" dirty="0" smtClean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32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당신은 복 있는 사람 하나님의 자녀</a:t>
            </a:r>
            <a:endParaRPr kumimoji="1" lang="en-US" altLang="ko-KR" sz="3200" dirty="0" smtClean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32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주님이 감탄하시는 참 좋은 사람</a:t>
            </a:r>
            <a:endParaRPr kumimoji="1" lang="en-US" altLang="ko-KR" sz="3200" dirty="0" smtClean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32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당신을 바라보고 있으면 너무 너무 행복해</a:t>
            </a:r>
            <a:endParaRPr kumimoji="1" lang="en-US" altLang="ko-KR" sz="3200" dirty="0" smtClean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32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당신은 행복한 사람 하나님의 선물</a:t>
            </a:r>
            <a:endParaRPr kumimoji="1" lang="en-US" altLang="ko-KR" sz="3200" dirty="0" smtClean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3200" dirty="0" smtClean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주님이 사랑하시는 참 좋은 사람</a:t>
            </a:r>
            <a:endParaRPr kumimoji="1" lang="en-US" altLang="ko-KR" sz="3200" dirty="0" smtClean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</p:txBody>
      </p:sp>
      <p:sp>
        <p:nvSpPr>
          <p:cNvPr id="181252" name="직사각형 6"/>
          <p:cNvSpPr>
            <a:spLocks noChangeArrowheads="1"/>
          </p:cNvSpPr>
          <p:nvPr/>
        </p:nvSpPr>
        <p:spPr bwMode="auto">
          <a:xfrm>
            <a:off x="-107950" y="36830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6000" dirty="0" smtClean="0">
                <a:solidFill>
                  <a:srgbClr val="4F81BD"/>
                </a:solidFill>
                <a:latin typeface="산돌이야기B" pitchFamily="18" charset="-127"/>
                <a:ea typeface="산돌이야기B" pitchFamily="18" charset="-127"/>
              </a:rPr>
              <a:t>좋은 사람</a:t>
            </a:r>
            <a:endParaRPr lang="ko-KR" altLang="en-US" sz="6000" dirty="0">
              <a:solidFill>
                <a:srgbClr val="4F81BD"/>
              </a:solidFill>
              <a:latin typeface="산돌이야기B" pitchFamily="18" charset="-127"/>
              <a:ea typeface="산돌이야기B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extBox 50"/>
          <p:cNvSpPr txBox="1">
            <a:spLocks noChangeArrowheads="1"/>
          </p:cNvSpPr>
          <p:nvPr/>
        </p:nvSpPr>
        <p:spPr bwMode="auto">
          <a:xfrm flipH="1">
            <a:off x="228600" y="1993900"/>
            <a:ext cx="2017713" cy="83185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4800" b="1">
                <a:solidFill>
                  <a:srgbClr val="FFFFFF"/>
                </a:solidFill>
                <a:latin typeface="산돌이야기B" pitchFamily="18" charset="-127"/>
                <a:ea typeface="산돌이야기B" pitchFamily="18" charset="-127"/>
              </a:rPr>
              <a:t>천재상</a:t>
            </a:r>
          </a:p>
        </p:txBody>
      </p:sp>
      <p:sp>
        <p:nvSpPr>
          <p:cNvPr id="149507" name="직사각형 6"/>
          <p:cNvSpPr>
            <a:spLocks noChangeArrowheads="1"/>
          </p:cNvSpPr>
          <p:nvPr/>
        </p:nvSpPr>
        <p:spPr bwMode="auto">
          <a:xfrm>
            <a:off x="257175" y="3284538"/>
            <a:ext cx="839470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3200" dirty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- 국립국악학교 졸업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3200" dirty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- </a:t>
            </a:r>
            <a:r>
              <a:rPr lang="ko-KR" altLang="en-US" sz="3200" dirty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국립국악고등학교 졸업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3200" dirty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- </a:t>
            </a:r>
            <a:r>
              <a:rPr lang="ko-KR" altLang="en-US" sz="3200" dirty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나루아트센터 초청연주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3200" dirty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- </a:t>
            </a:r>
            <a:r>
              <a:rPr lang="ko-KR" altLang="en-US" sz="3200" dirty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제</a:t>
            </a:r>
            <a:r>
              <a:rPr lang="en-US" altLang="ko-KR" sz="3200" dirty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1</a:t>
            </a:r>
            <a:r>
              <a:rPr lang="ko-KR" altLang="en-US" sz="3200" dirty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회 해금독주회 </a:t>
            </a:r>
            <a:r>
              <a:rPr lang="en-US" altLang="ko-KR" sz="3200" dirty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'</a:t>
            </a:r>
            <a:r>
              <a:rPr lang="ko-KR" altLang="en-US" sz="3200" dirty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하늘을 꿈꾸다</a:t>
            </a:r>
            <a:r>
              <a:rPr lang="en-US" altLang="ko-KR" sz="3200" dirty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'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3200" dirty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- </a:t>
            </a:r>
            <a:r>
              <a:rPr lang="ko-KR" altLang="en-US" sz="3200" dirty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이화여자대학교 한국음악과 졸업</a:t>
            </a:r>
          </a:p>
        </p:txBody>
      </p:sp>
      <p:cxnSp>
        <p:nvCxnSpPr>
          <p:cNvPr id="6" name="직선 연결선 5"/>
          <p:cNvCxnSpPr/>
          <p:nvPr/>
        </p:nvCxnSpPr>
        <p:spPr>
          <a:xfrm>
            <a:off x="3175" y="2967038"/>
            <a:ext cx="5191125" cy="0"/>
          </a:xfrm>
          <a:prstGeom prst="line">
            <a:avLst/>
          </a:prstGeom>
          <a:ln w="28575">
            <a:solidFill>
              <a:srgbClr val="64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3175" y="3030538"/>
            <a:ext cx="5191125" cy="4762"/>
          </a:xfrm>
          <a:prstGeom prst="line">
            <a:avLst/>
          </a:prstGeom>
          <a:ln w="28575">
            <a:solidFill>
              <a:srgbClr val="64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270" name="Picture 6" descr="090423cjs_031"/>
          <p:cNvPicPr>
            <a:picLocks noChangeAspect="1" noChangeArrowheads="1"/>
          </p:cNvPicPr>
          <p:nvPr/>
        </p:nvPicPr>
        <p:blipFill>
          <a:blip r:embed="rId2" cstate="print"/>
          <a:srcRect t="12346" b="36438"/>
          <a:stretch>
            <a:fillRect/>
          </a:stretch>
        </p:blipFill>
        <p:spPr bwMode="auto">
          <a:xfrm>
            <a:off x="5148263" y="0"/>
            <a:ext cx="3997325" cy="3071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9511" name="그림 4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46938" y="4021138"/>
            <a:ext cx="1779587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9512" name="직선 연결선 42"/>
          <p:cNvCxnSpPr>
            <a:cxnSpLocks noChangeShapeType="1"/>
          </p:cNvCxnSpPr>
          <p:nvPr/>
        </p:nvCxnSpPr>
        <p:spPr bwMode="auto">
          <a:xfrm>
            <a:off x="0" y="6027738"/>
            <a:ext cx="6386513" cy="0"/>
          </a:xfrm>
          <a:prstGeom prst="line">
            <a:avLst/>
          </a:prstGeom>
          <a:noFill/>
          <a:ln w="28575" algn="ctr">
            <a:solidFill>
              <a:srgbClr val="B3A2C7"/>
            </a:solidFill>
            <a:round/>
            <a:headEnd/>
            <a:tailEnd/>
          </a:ln>
        </p:spPr>
      </p:cxnSp>
      <p:cxnSp>
        <p:nvCxnSpPr>
          <p:cNvPr id="149513" name="직선 연결선 43"/>
          <p:cNvCxnSpPr>
            <a:cxnSpLocks noChangeShapeType="1"/>
          </p:cNvCxnSpPr>
          <p:nvPr/>
        </p:nvCxnSpPr>
        <p:spPr bwMode="auto">
          <a:xfrm>
            <a:off x="8664575" y="5970588"/>
            <a:ext cx="479425" cy="17462"/>
          </a:xfrm>
          <a:prstGeom prst="line">
            <a:avLst/>
          </a:prstGeom>
          <a:noFill/>
          <a:ln w="28575" algn="ctr">
            <a:solidFill>
              <a:srgbClr val="B3A2C7"/>
            </a:solidFill>
            <a:round/>
            <a:headEnd/>
            <a:tailEnd/>
          </a:ln>
        </p:spPr>
      </p:cxnSp>
      <p:cxnSp>
        <p:nvCxnSpPr>
          <p:cNvPr id="149514" name="직선 연결선 44"/>
          <p:cNvCxnSpPr>
            <a:cxnSpLocks noChangeShapeType="1"/>
          </p:cNvCxnSpPr>
          <p:nvPr/>
        </p:nvCxnSpPr>
        <p:spPr bwMode="auto">
          <a:xfrm>
            <a:off x="0" y="5970588"/>
            <a:ext cx="6386513" cy="0"/>
          </a:xfrm>
          <a:prstGeom prst="line">
            <a:avLst/>
          </a:prstGeom>
          <a:noFill/>
          <a:ln w="28575" algn="ctr">
            <a:solidFill>
              <a:srgbClr val="B3A2C7"/>
            </a:solidFill>
            <a:round/>
            <a:headEnd/>
            <a:tailEnd/>
          </a:ln>
        </p:spPr>
      </p:cxnSp>
      <p:cxnSp>
        <p:nvCxnSpPr>
          <p:cNvPr id="149515" name="직선 연결선 45"/>
          <p:cNvCxnSpPr>
            <a:cxnSpLocks noChangeShapeType="1"/>
          </p:cNvCxnSpPr>
          <p:nvPr/>
        </p:nvCxnSpPr>
        <p:spPr bwMode="auto">
          <a:xfrm>
            <a:off x="8664575" y="6027738"/>
            <a:ext cx="474663" cy="7937"/>
          </a:xfrm>
          <a:prstGeom prst="line">
            <a:avLst/>
          </a:prstGeom>
          <a:noFill/>
          <a:ln w="28575" algn="ctr">
            <a:solidFill>
              <a:srgbClr val="B3A2C7"/>
            </a:solidFill>
            <a:round/>
            <a:headEnd/>
            <a:tailEnd/>
          </a:ln>
        </p:spPr>
      </p:cxnSp>
      <p:sp>
        <p:nvSpPr>
          <p:cNvPr id="149516" name="직사각형 46"/>
          <p:cNvSpPr>
            <a:spLocks noChangeArrowheads="1"/>
          </p:cNvSpPr>
          <p:nvPr/>
        </p:nvSpPr>
        <p:spPr bwMode="auto">
          <a:xfrm>
            <a:off x="6568131" y="5827713"/>
            <a:ext cx="1213794" cy="489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fontAlgn="base">
              <a:lnSpc>
                <a:spcPts val="3100"/>
              </a:lnSpc>
              <a:spcBef>
                <a:spcPct val="0"/>
              </a:spcBef>
              <a:spcAft>
                <a:spcPct val="0"/>
              </a:spcAft>
            </a:pPr>
            <a:r>
              <a:rPr lang="ko-KR" altLang="en-US" sz="3200" b="1" dirty="0">
                <a:solidFill>
                  <a:srgbClr val="7F7F7F"/>
                </a:solidFill>
                <a:latin typeface="산돌이야기B" pitchFamily="18" charset="-127"/>
                <a:ea typeface="산돌이야기B" pitchFamily="18" charset="-127"/>
              </a:rPr>
              <a:t>음악회</a:t>
            </a:r>
            <a:endParaRPr lang="en-US" altLang="ko-KR" sz="3200" b="1" dirty="0">
              <a:solidFill>
                <a:srgbClr val="7F7F7F"/>
              </a:solidFill>
              <a:latin typeface="산돌이야기B" pitchFamily="18" charset="-127"/>
              <a:ea typeface="산돌이야기B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그림 2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5268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627" name="그림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46938" y="4021138"/>
            <a:ext cx="1779587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모서리가 둥근 직사각형 5"/>
          <p:cNvSpPr/>
          <p:nvPr/>
        </p:nvSpPr>
        <p:spPr>
          <a:xfrm>
            <a:off x="282575" y="2949575"/>
            <a:ext cx="8551863" cy="1739900"/>
          </a:xfrm>
          <a:prstGeom prst="roundRect">
            <a:avLst>
              <a:gd name="adj" fmla="val 9877"/>
            </a:avLst>
          </a:prstGeom>
          <a:solidFill>
            <a:srgbClr val="FFC000">
              <a:alpha val="42000"/>
            </a:srgbClr>
          </a:solidFill>
          <a:ln>
            <a:solidFill>
              <a:srgbClr val="C00000">
                <a:alpha val="6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>
              <a:solidFill>
                <a:prstClr val="white"/>
              </a:solidFill>
            </a:endParaRPr>
          </a:p>
        </p:txBody>
      </p:sp>
      <p:sp>
        <p:nvSpPr>
          <p:cNvPr id="154629" name="직사각형 12"/>
          <p:cNvSpPr>
            <a:spLocks noChangeArrowheads="1"/>
          </p:cNvSpPr>
          <p:nvPr/>
        </p:nvSpPr>
        <p:spPr bwMode="auto">
          <a:xfrm>
            <a:off x="0" y="3157538"/>
            <a:ext cx="9144000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4400" b="1">
                <a:solidFill>
                  <a:srgbClr val="404040"/>
                </a:solidFill>
                <a:latin typeface="산돌이야기B" pitchFamily="18" charset="-127"/>
                <a:ea typeface="산돌이야기B" pitchFamily="18" charset="-127"/>
              </a:rPr>
              <a:t>&lt; </a:t>
            </a:r>
            <a:r>
              <a:rPr lang="ko-KR" altLang="en-US" sz="4400" b="1">
                <a:solidFill>
                  <a:srgbClr val="404040"/>
                </a:solidFill>
                <a:latin typeface="산돌이야기B" pitchFamily="18" charset="-127"/>
                <a:ea typeface="산돌이야기B" pitchFamily="18" charset="-127"/>
              </a:rPr>
              <a:t>아리랑</a:t>
            </a:r>
            <a:r>
              <a:rPr lang="en-US" altLang="ko-KR" sz="4400" b="1">
                <a:solidFill>
                  <a:srgbClr val="404040"/>
                </a:solidFill>
                <a:latin typeface="산돌이야기B" pitchFamily="18" charset="-127"/>
                <a:ea typeface="산돌이야기B" pitchFamily="18" charset="-127"/>
              </a:rPr>
              <a:t> &gt;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3600" b="1">
                <a:solidFill>
                  <a:srgbClr val="7F7F7F"/>
                </a:solidFill>
                <a:latin typeface="산돌이야기B" pitchFamily="18" charset="-127"/>
                <a:ea typeface="산돌이야기B" pitchFamily="18" charset="-127"/>
              </a:rPr>
              <a:t>미국연합장로교회 찬송가 </a:t>
            </a:r>
            <a:r>
              <a:rPr lang="en-US" altLang="ko-KR" sz="3600" b="1">
                <a:solidFill>
                  <a:srgbClr val="7F7F7F"/>
                </a:solidFill>
                <a:latin typeface="산돌이야기B" pitchFamily="18" charset="-127"/>
                <a:ea typeface="산돌이야기B" pitchFamily="18" charset="-127"/>
              </a:rPr>
              <a:t>346</a:t>
            </a:r>
            <a:r>
              <a:rPr lang="ko-KR" altLang="en-US" sz="3600" b="1">
                <a:solidFill>
                  <a:srgbClr val="7F7F7F"/>
                </a:solidFill>
                <a:latin typeface="산돌이야기B" pitchFamily="18" charset="-127"/>
                <a:ea typeface="산돌이야기B" pitchFamily="18" charset="-127"/>
              </a:rPr>
              <a:t>장</a:t>
            </a:r>
            <a:endParaRPr lang="en-US" altLang="ko-KR" sz="3600" b="1">
              <a:solidFill>
                <a:srgbClr val="7F7F7F"/>
              </a:solidFill>
              <a:latin typeface="산돌이야기B" pitchFamily="18" charset="-127"/>
              <a:ea typeface="산돌이야기B" pitchFamily="18" charset="-127"/>
            </a:endParaRPr>
          </a:p>
        </p:txBody>
      </p:sp>
      <p:cxnSp>
        <p:nvCxnSpPr>
          <p:cNvPr id="17" name="직선 연결선 16"/>
          <p:cNvCxnSpPr/>
          <p:nvPr/>
        </p:nvCxnSpPr>
        <p:spPr>
          <a:xfrm>
            <a:off x="2452688" y="1254125"/>
            <a:ext cx="6691312" cy="0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/>
          <p:cNvCxnSpPr/>
          <p:nvPr/>
        </p:nvCxnSpPr>
        <p:spPr>
          <a:xfrm>
            <a:off x="0" y="6027738"/>
            <a:ext cx="6386513" cy="0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/>
          <p:cNvCxnSpPr/>
          <p:nvPr/>
        </p:nvCxnSpPr>
        <p:spPr>
          <a:xfrm>
            <a:off x="8664575" y="5970588"/>
            <a:ext cx="479425" cy="17462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/>
        </p:nvCxnSpPr>
        <p:spPr>
          <a:xfrm>
            <a:off x="0" y="5970588"/>
            <a:ext cx="6386513" cy="0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/>
        </p:nvCxnSpPr>
        <p:spPr>
          <a:xfrm>
            <a:off x="8664575" y="6027738"/>
            <a:ext cx="474663" cy="7937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635" name="직사각형 25"/>
          <p:cNvSpPr>
            <a:spLocks noChangeArrowheads="1"/>
          </p:cNvSpPr>
          <p:nvPr/>
        </p:nvSpPr>
        <p:spPr bwMode="auto">
          <a:xfrm>
            <a:off x="6568131" y="5827713"/>
            <a:ext cx="1213794" cy="489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fontAlgn="base">
              <a:lnSpc>
                <a:spcPts val="3100"/>
              </a:lnSpc>
              <a:spcBef>
                <a:spcPct val="0"/>
              </a:spcBef>
              <a:spcAft>
                <a:spcPct val="0"/>
              </a:spcAft>
            </a:pPr>
            <a:r>
              <a:rPr lang="ko-KR" altLang="en-US" sz="3200" b="1" dirty="0">
                <a:solidFill>
                  <a:srgbClr val="7F7F7F"/>
                </a:solidFill>
                <a:latin typeface="산돌이야기B" pitchFamily="18" charset="-127"/>
                <a:ea typeface="산돌이야기B" pitchFamily="18" charset="-127"/>
              </a:rPr>
              <a:t>음악회</a:t>
            </a:r>
            <a:endParaRPr lang="en-US" altLang="ko-KR" sz="3200" b="1" dirty="0">
              <a:solidFill>
                <a:srgbClr val="7F7F7F"/>
              </a:solidFill>
              <a:latin typeface="산돌이야기B" pitchFamily="18" charset="-127"/>
              <a:ea typeface="산돌이야기B" pitchFamily="18" charset="-127"/>
            </a:endParaRPr>
          </a:p>
        </p:txBody>
      </p:sp>
      <p:cxnSp>
        <p:nvCxnSpPr>
          <p:cNvPr id="35" name="직선 연결선 34"/>
          <p:cNvCxnSpPr/>
          <p:nvPr/>
        </p:nvCxnSpPr>
        <p:spPr>
          <a:xfrm>
            <a:off x="2446338" y="1319213"/>
            <a:ext cx="6689725" cy="0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637" name="직사각형 17"/>
          <p:cNvSpPr>
            <a:spLocks noChangeArrowheads="1"/>
          </p:cNvSpPr>
          <p:nvPr/>
        </p:nvSpPr>
        <p:spPr bwMode="auto">
          <a:xfrm>
            <a:off x="0" y="2260600"/>
            <a:ext cx="91440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2800" b="1">
                <a:solidFill>
                  <a:srgbClr val="7F7F7F"/>
                </a:solidFill>
                <a:latin typeface="산돌이야기B" pitchFamily="18" charset="-127"/>
                <a:ea typeface="산돌이야기B" pitchFamily="18" charset="-127"/>
              </a:rPr>
              <a:t>피리</a:t>
            </a:r>
            <a:r>
              <a:rPr lang="en-US" altLang="ko-KR" sz="2800" b="1">
                <a:solidFill>
                  <a:srgbClr val="7F7F7F"/>
                </a:solidFill>
                <a:latin typeface="산돌이야기B" pitchFamily="18" charset="-127"/>
                <a:ea typeface="산돌이야기B" pitchFamily="18" charset="-127"/>
              </a:rPr>
              <a:t>/</a:t>
            </a:r>
            <a:r>
              <a:rPr lang="ko-KR" altLang="en-US" sz="2800" b="1">
                <a:solidFill>
                  <a:srgbClr val="7F7F7F"/>
                </a:solidFill>
                <a:latin typeface="산돌이야기B" pitchFamily="18" charset="-127"/>
                <a:ea typeface="산돌이야기B" pitchFamily="18" charset="-127"/>
              </a:rPr>
              <a:t>박영주</a:t>
            </a:r>
            <a:r>
              <a:rPr lang="en-US" altLang="ko-KR" sz="2800" b="1">
                <a:solidFill>
                  <a:srgbClr val="7F7F7F"/>
                </a:solidFill>
                <a:latin typeface="산돌이야기B" pitchFamily="18" charset="-127"/>
                <a:ea typeface="산돌이야기B" pitchFamily="18" charset="-127"/>
              </a:rPr>
              <a:t>, </a:t>
            </a:r>
            <a:r>
              <a:rPr lang="ko-KR" altLang="en-US" sz="2800" b="1">
                <a:solidFill>
                  <a:srgbClr val="7F7F7F"/>
                </a:solidFill>
                <a:latin typeface="산돌이야기B" pitchFamily="18" charset="-127"/>
                <a:ea typeface="산돌이야기B" pitchFamily="18" charset="-127"/>
              </a:rPr>
              <a:t>해금</a:t>
            </a:r>
            <a:r>
              <a:rPr lang="en-US" altLang="ko-KR" sz="2800" b="1">
                <a:solidFill>
                  <a:srgbClr val="7F7F7F"/>
                </a:solidFill>
                <a:latin typeface="산돌이야기B" pitchFamily="18" charset="-127"/>
                <a:ea typeface="산돌이야기B" pitchFamily="18" charset="-127"/>
              </a:rPr>
              <a:t>/</a:t>
            </a:r>
            <a:r>
              <a:rPr lang="ko-KR" altLang="en-US" sz="2800" b="1">
                <a:solidFill>
                  <a:srgbClr val="7F7F7F"/>
                </a:solidFill>
                <a:latin typeface="산돌이야기B" pitchFamily="18" charset="-127"/>
                <a:ea typeface="산돌이야기B" pitchFamily="18" charset="-127"/>
              </a:rPr>
              <a:t>천재상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1"/>
          <p:cNvSpPr>
            <a:spLocks noChangeArrowheads="1"/>
          </p:cNvSpPr>
          <p:nvPr/>
        </p:nvSpPr>
        <p:spPr bwMode="auto">
          <a:xfrm>
            <a:off x="38100" y="2020888"/>
            <a:ext cx="892810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4000" dirty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미국연합장로교회 찬송가 </a:t>
            </a:r>
            <a:r>
              <a:rPr kumimoji="1" lang="en-US" altLang="ko-KR" sz="4000" dirty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346</a:t>
            </a:r>
            <a:r>
              <a:rPr kumimoji="1" lang="ko-KR" altLang="en-US" sz="4000" dirty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장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4000" dirty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한국의 대표적인 구전민요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4000" dirty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영접하다</a:t>
            </a:r>
            <a:r>
              <a:rPr kumimoji="1" lang="en-US" altLang="ko-KR" sz="4000" dirty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,</a:t>
            </a:r>
            <a:r>
              <a:rPr kumimoji="1" lang="ko-KR" altLang="en-US" sz="4000" dirty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맞이하다</a:t>
            </a:r>
            <a:r>
              <a:rPr kumimoji="1" lang="en-US" altLang="ko-KR" sz="4000" dirty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,</a:t>
            </a:r>
            <a:r>
              <a:rPr kumimoji="1" lang="ko-KR" altLang="en-US" sz="4000" dirty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참다</a:t>
            </a:r>
            <a:r>
              <a:rPr kumimoji="1" lang="en-US" altLang="ko-KR" sz="4000" dirty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,</a:t>
            </a:r>
            <a:r>
              <a:rPr kumimoji="1" lang="ko-KR" altLang="en-US" sz="4000" dirty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인내하다 등의 뜻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4000" dirty="0">
                <a:solidFill>
                  <a:srgbClr val="000000"/>
                </a:solidFill>
                <a:latin typeface="Arial" charset="0"/>
                <a:ea typeface="산돌이야기B" pitchFamily="18" charset="-127"/>
              </a:rPr>
              <a:t>“</a:t>
            </a:r>
            <a:r>
              <a:rPr kumimoji="1" lang="ko-KR" altLang="en-US" sz="4000" dirty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참자 참자 님과 내가 서로 다르구나</a:t>
            </a:r>
            <a:r>
              <a:rPr kumimoji="1" lang="ko-KR" altLang="en-US" sz="4000" dirty="0">
                <a:solidFill>
                  <a:srgbClr val="000000"/>
                </a:solidFill>
                <a:latin typeface="Arial" charset="0"/>
                <a:ea typeface="산돌이야기B" pitchFamily="18" charset="-127"/>
              </a:rPr>
              <a:t>”</a:t>
            </a:r>
            <a:r>
              <a:rPr kumimoji="1" lang="ko-KR" altLang="en-US" sz="4000" dirty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의 뜻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4000" dirty="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유네스코 인류 무형유산 등재 </a:t>
            </a:r>
            <a:endParaRPr kumimoji="1" lang="en-US" altLang="ko-KR" sz="4000" dirty="0">
              <a:solidFill>
                <a:srgbClr val="000000"/>
              </a:solidFill>
              <a:latin typeface="산돌이야기B" pitchFamily="18" charset="-127"/>
              <a:ea typeface="산돌이야기B" pitchFamily="18" charset="-127"/>
            </a:endParaRPr>
          </a:p>
        </p:txBody>
      </p:sp>
      <p:pic>
        <p:nvPicPr>
          <p:cNvPr id="155651" name="그림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5268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652" name="직사각형 6"/>
          <p:cNvSpPr>
            <a:spLocks noChangeArrowheads="1"/>
          </p:cNvSpPr>
          <p:nvPr/>
        </p:nvSpPr>
        <p:spPr bwMode="auto">
          <a:xfrm>
            <a:off x="0" y="701675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6000" b="1" dirty="0">
                <a:solidFill>
                  <a:srgbClr val="4F81BD"/>
                </a:solidFill>
                <a:latin typeface="산돌이야기B" pitchFamily="18" charset="-127"/>
                <a:ea typeface="산돌이야기B" pitchFamily="18" charset="-127"/>
              </a:rPr>
              <a:t>아리랑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2" descr="I:\Score\아리랑악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7763" y="155575"/>
            <a:ext cx="6710362" cy="641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그림 2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5268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579" name="그림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5063" y="4371975"/>
            <a:ext cx="1541462" cy="2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모서리가 둥근 직사각형 5"/>
          <p:cNvSpPr/>
          <p:nvPr/>
        </p:nvSpPr>
        <p:spPr>
          <a:xfrm>
            <a:off x="282575" y="2949575"/>
            <a:ext cx="8551863" cy="1739900"/>
          </a:xfrm>
          <a:prstGeom prst="roundRect">
            <a:avLst>
              <a:gd name="adj" fmla="val 9877"/>
            </a:avLst>
          </a:prstGeom>
          <a:solidFill>
            <a:srgbClr val="FFC000">
              <a:alpha val="42000"/>
            </a:srgbClr>
          </a:solidFill>
          <a:ln>
            <a:solidFill>
              <a:srgbClr val="C00000">
                <a:alpha val="6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>
              <a:solidFill>
                <a:prstClr val="white"/>
              </a:solidFill>
            </a:endParaRPr>
          </a:p>
        </p:txBody>
      </p:sp>
      <p:sp>
        <p:nvSpPr>
          <p:cNvPr id="152581" name="직사각형 12"/>
          <p:cNvSpPr>
            <a:spLocks noChangeArrowheads="1"/>
          </p:cNvSpPr>
          <p:nvPr/>
        </p:nvSpPr>
        <p:spPr bwMode="auto">
          <a:xfrm>
            <a:off x="0" y="3157538"/>
            <a:ext cx="914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4400" b="1" dirty="0">
                <a:solidFill>
                  <a:srgbClr val="404040"/>
                </a:solidFill>
                <a:latin typeface="산돌이야기B" pitchFamily="18" charset="-127"/>
                <a:ea typeface="산돌이야기B" pitchFamily="18" charset="-127"/>
              </a:rPr>
              <a:t>&lt;Amazing Grace &gt;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3600" b="1" dirty="0">
                <a:solidFill>
                  <a:srgbClr val="7F7F7F"/>
                </a:solidFill>
                <a:latin typeface="산돌이야기B" pitchFamily="18" charset="-127"/>
                <a:ea typeface="산돌이야기B" pitchFamily="18" charset="-127"/>
              </a:rPr>
              <a:t>찬송가 </a:t>
            </a:r>
            <a:r>
              <a:rPr lang="en-US" altLang="ko-KR" sz="3600" b="1" dirty="0">
                <a:solidFill>
                  <a:srgbClr val="7F7F7F"/>
                </a:solidFill>
                <a:latin typeface="산돌이야기B" pitchFamily="18" charset="-127"/>
                <a:ea typeface="산돌이야기B" pitchFamily="18" charset="-127"/>
              </a:rPr>
              <a:t>305</a:t>
            </a:r>
            <a:r>
              <a:rPr lang="ko-KR" altLang="en-US" sz="3600" b="1" dirty="0">
                <a:solidFill>
                  <a:srgbClr val="7F7F7F"/>
                </a:solidFill>
                <a:latin typeface="산돌이야기B" pitchFamily="18" charset="-127"/>
                <a:ea typeface="산돌이야기B" pitchFamily="18" charset="-127"/>
              </a:rPr>
              <a:t>장</a:t>
            </a:r>
            <a:endParaRPr lang="en-US" altLang="ko-KR" sz="3600" b="1" dirty="0">
              <a:solidFill>
                <a:srgbClr val="7F7F7F"/>
              </a:solidFill>
              <a:latin typeface="산돌이야기B" pitchFamily="18" charset="-127"/>
              <a:ea typeface="산돌이야기B" pitchFamily="18" charset="-127"/>
            </a:endParaRPr>
          </a:p>
        </p:txBody>
      </p:sp>
      <p:cxnSp>
        <p:nvCxnSpPr>
          <p:cNvPr id="17" name="직선 연결선 16"/>
          <p:cNvCxnSpPr/>
          <p:nvPr/>
        </p:nvCxnSpPr>
        <p:spPr>
          <a:xfrm>
            <a:off x="2452688" y="1254125"/>
            <a:ext cx="6691312" cy="0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/>
          <p:cNvCxnSpPr/>
          <p:nvPr/>
        </p:nvCxnSpPr>
        <p:spPr>
          <a:xfrm>
            <a:off x="0" y="6027738"/>
            <a:ext cx="6386513" cy="0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/>
          <p:cNvCxnSpPr/>
          <p:nvPr/>
        </p:nvCxnSpPr>
        <p:spPr>
          <a:xfrm>
            <a:off x="8664575" y="5970588"/>
            <a:ext cx="479425" cy="17462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/>
        </p:nvCxnSpPr>
        <p:spPr>
          <a:xfrm>
            <a:off x="0" y="5970588"/>
            <a:ext cx="6386513" cy="0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/>
        </p:nvCxnSpPr>
        <p:spPr>
          <a:xfrm>
            <a:off x="8664575" y="6027738"/>
            <a:ext cx="474663" cy="7937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587" name="직사각형 24"/>
          <p:cNvSpPr>
            <a:spLocks noChangeArrowheads="1"/>
          </p:cNvSpPr>
          <p:nvPr/>
        </p:nvSpPr>
        <p:spPr bwMode="auto">
          <a:xfrm>
            <a:off x="0" y="2260600"/>
            <a:ext cx="91440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2800" b="1" dirty="0">
                <a:solidFill>
                  <a:srgbClr val="7F7F7F"/>
                </a:solidFill>
                <a:latin typeface="산돌이야기B" pitchFamily="18" charset="-127"/>
                <a:ea typeface="산돌이야기B" pitchFamily="18" charset="-127"/>
              </a:rPr>
              <a:t>피리</a:t>
            </a:r>
            <a:r>
              <a:rPr lang="en-US" altLang="ko-KR" sz="2800" b="1" dirty="0">
                <a:solidFill>
                  <a:srgbClr val="7F7F7F"/>
                </a:solidFill>
                <a:latin typeface="산돌이야기B" pitchFamily="18" charset="-127"/>
                <a:ea typeface="산돌이야기B" pitchFamily="18" charset="-127"/>
              </a:rPr>
              <a:t>/</a:t>
            </a:r>
            <a:r>
              <a:rPr lang="ko-KR" altLang="en-US" sz="2800" b="1" dirty="0">
                <a:solidFill>
                  <a:srgbClr val="7F7F7F"/>
                </a:solidFill>
                <a:latin typeface="산돌이야기B" pitchFamily="18" charset="-127"/>
                <a:ea typeface="산돌이야기B" pitchFamily="18" charset="-127"/>
              </a:rPr>
              <a:t>박영주</a:t>
            </a:r>
            <a:r>
              <a:rPr lang="en-US" altLang="ko-KR" sz="2800" b="1" dirty="0">
                <a:solidFill>
                  <a:srgbClr val="7F7F7F"/>
                </a:solidFill>
                <a:latin typeface="산돌이야기B" pitchFamily="18" charset="-127"/>
                <a:ea typeface="산돌이야기B" pitchFamily="18" charset="-127"/>
              </a:rPr>
              <a:t>, </a:t>
            </a:r>
            <a:r>
              <a:rPr lang="ko-KR" altLang="en-US" sz="2800" b="1" dirty="0">
                <a:solidFill>
                  <a:srgbClr val="7F7F7F"/>
                </a:solidFill>
                <a:latin typeface="산돌이야기B" pitchFamily="18" charset="-127"/>
                <a:ea typeface="산돌이야기B" pitchFamily="18" charset="-127"/>
              </a:rPr>
              <a:t>해금</a:t>
            </a:r>
            <a:r>
              <a:rPr lang="en-US" altLang="ko-KR" sz="2800" b="1" dirty="0">
                <a:solidFill>
                  <a:srgbClr val="7F7F7F"/>
                </a:solidFill>
                <a:latin typeface="산돌이야기B" pitchFamily="18" charset="-127"/>
                <a:ea typeface="산돌이야기B" pitchFamily="18" charset="-127"/>
              </a:rPr>
              <a:t>/</a:t>
            </a:r>
            <a:r>
              <a:rPr lang="ko-KR" altLang="en-US" sz="2800" b="1" dirty="0">
                <a:solidFill>
                  <a:srgbClr val="7F7F7F"/>
                </a:solidFill>
                <a:latin typeface="산돌이야기B" pitchFamily="18" charset="-127"/>
                <a:ea typeface="산돌이야기B" pitchFamily="18" charset="-127"/>
              </a:rPr>
              <a:t>천재상</a:t>
            </a:r>
          </a:p>
        </p:txBody>
      </p:sp>
      <p:sp>
        <p:nvSpPr>
          <p:cNvPr id="152588" name="직사각형 25"/>
          <p:cNvSpPr>
            <a:spLocks noChangeArrowheads="1"/>
          </p:cNvSpPr>
          <p:nvPr/>
        </p:nvSpPr>
        <p:spPr bwMode="auto">
          <a:xfrm>
            <a:off x="6568131" y="5827713"/>
            <a:ext cx="1213794" cy="489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fontAlgn="base">
              <a:lnSpc>
                <a:spcPts val="3100"/>
              </a:lnSpc>
              <a:spcBef>
                <a:spcPct val="0"/>
              </a:spcBef>
              <a:spcAft>
                <a:spcPct val="0"/>
              </a:spcAft>
            </a:pPr>
            <a:r>
              <a:rPr lang="ko-KR" altLang="en-US" sz="3200" b="1" dirty="0">
                <a:solidFill>
                  <a:srgbClr val="7F7F7F"/>
                </a:solidFill>
                <a:latin typeface="산돌이야기B" pitchFamily="18" charset="-127"/>
                <a:ea typeface="산돌이야기B" pitchFamily="18" charset="-127"/>
              </a:rPr>
              <a:t>음악회</a:t>
            </a:r>
            <a:endParaRPr lang="en-US" altLang="ko-KR" sz="3200" b="1" dirty="0">
              <a:solidFill>
                <a:srgbClr val="7F7F7F"/>
              </a:solidFill>
              <a:latin typeface="산돌이야기B" pitchFamily="18" charset="-127"/>
              <a:ea typeface="산돌이야기B" pitchFamily="18" charset="-127"/>
            </a:endParaRPr>
          </a:p>
        </p:txBody>
      </p:sp>
      <p:cxnSp>
        <p:nvCxnSpPr>
          <p:cNvPr id="35" name="직선 연결선 34"/>
          <p:cNvCxnSpPr/>
          <p:nvPr/>
        </p:nvCxnSpPr>
        <p:spPr>
          <a:xfrm>
            <a:off x="2446338" y="1319213"/>
            <a:ext cx="6689725" cy="0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1"/>
          <p:cNvSpPr>
            <a:spLocks noChangeArrowheads="1"/>
          </p:cNvSpPr>
          <p:nvPr/>
        </p:nvSpPr>
        <p:spPr bwMode="auto">
          <a:xfrm>
            <a:off x="38100" y="2058988"/>
            <a:ext cx="8928100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찬송가 </a:t>
            </a:r>
            <a:r>
              <a:rPr kumimoji="1" lang="en-US" altLang="ko-KR" sz="360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305</a:t>
            </a:r>
            <a:r>
              <a:rPr kumimoji="1" lang="ko-KR" altLang="en-US" sz="360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장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360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Traditional American Melody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한국교회 교인들이 가장 좋아하는 찬송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한국전통음악에서 자주 사용하는 </a:t>
            </a:r>
            <a:r>
              <a:rPr kumimoji="1" lang="en-US" altLang="ko-KR" sz="360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5</a:t>
            </a:r>
            <a:r>
              <a:rPr kumimoji="1" lang="ko-KR" altLang="en-US" sz="360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음계 곡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노무현 대통령 후보 </a:t>
            </a:r>
            <a:r>
              <a:rPr kumimoji="1" lang="en-US" altLang="ko-KR" sz="360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TV </a:t>
            </a:r>
            <a:r>
              <a:rPr kumimoji="1" lang="ko-KR" altLang="en-US" sz="360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광고 노래로 사용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적십자 광고 노래로 사용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>
                <a:solidFill>
                  <a:srgbClr val="000000"/>
                </a:solidFill>
                <a:latin typeface="산돌이야기B" pitchFamily="18" charset="-127"/>
                <a:ea typeface="산돌이야기B" pitchFamily="18" charset="-127"/>
              </a:rPr>
              <a:t>미국인들이 장례식 때 가장 많이 부르는 민요</a:t>
            </a:r>
          </a:p>
        </p:txBody>
      </p:sp>
      <p:pic>
        <p:nvPicPr>
          <p:cNvPr id="153603" name="그림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5268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04" name="직사각형 6"/>
          <p:cNvSpPr>
            <a:spLocks noChangeArrowheads="1"/>
          </p:cNvSpPr>
          <p:nvPr/>
        </p:nvSpPr>
        <p:spPr bwMode="auto">
          <a:xfrm>
            <a:off x="0" y="701675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6000" b="1" dirty="0">
                <a:solidFill>
                  <a:srgbClr val="4F81BD"/>
                </a:solidFill>
                <a:latin typeface="산돌이야기B" pitchFamily="18" charset="-127"/>
                <a:ea typeface="산돌이야기B" pitchFamily="18" charset="-127"/>
              </a:rPr>
              <a:t>Amazing Grace</a:t>
            </a:r>
            <a:endParaRPr lang="ko-KR" altLang="en-US" sz="6000" b="1" dirty="0">
              <a:solidFill>
                <a:srgbClr val="4F81BD"/>
              </a:solidFill>
              <a:latin typeface="산돌이야기B" pitchFamily="18" charset="-127"/>
              <a:ea typeface="산돌이야기B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_기본 디자인">
  <a:themeElements>
    <a:clrScheme name="6_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2_Office 테마">
  <a:themeElements>
    <a:clrScheme name="1_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테마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855</Words>
  <Application>Microsoft Office PowerPoint</Application>
  <PresentationFormat>화면 슬라이드 쇼(4:3)</PresentationFormat>
  <Paragraphs>205</Paragraphs>
  <Slides>39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5</vt:i4>
      </vt:variant>
      <vt:variant>
        <vt:lpstr>슬라이드 제목</vt:lpstr>
      </vt:variant>
      <vt:variant>
        <vt:i4>39</vt:i4>
      </vt:variant>
    </vt:vector>
  </HeadingPairs>
  <TitlesOfParts>
    <vt:vector size="44" baseType="lpstr">
      <vt:lpstr>10_기본 디자인</vt:lpstr>
      <vt:lpstr>3_Office 테마</vt:lpstr>
      <vt:lpstr>12_Office 테마</vt:lpstr>
      <vt:lpstr>5_Office 테마</vt:lpstr>
      <vt:lpstr>6_Office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슬라이드 37</vt:lpstr>
      <vt:lpstr>슬라이드 38</vt:lpstr>
      <vt:lpstr>슬라이드 39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Lcjin</dc:creator>
  <cp:lastModifiedBy>Windows 사용자</cp:lastModifiedBy>
  <cp:revision>18</cp:revision>
  <dcterms:created xsi:type="dcterms:W3CDTF">2014-05-27T10:51:40Z</dcterms:created>
  <dcterms:modified xsi:type="dcterms:W3CDTF">2014-08-24T06:35:16Z</dcterms:modified>
</cp:coreProperties>
</file>