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638" r:id="rId2"/>
    <p:sldId id="651" r:id="rId3"/>
    <p:sldId id="652" r:id="rId4"/>
    <p:sldId id="612" r:id="rId5"/>
    <p:sldId id="653" r:id="rId6"/>
    <p:sldId id="654" r:id="rId7"/>
    <p:sldId id="655" r:id="rId8"/>
    <p:sldId id="656" r:id="rId9"/>
    <p:sldId id="657" r:id="rId10"/>
    <p:sldId id="658" r:id="rId11"/>
    <p:sldId id="659" r:id="rId12"/>
    <p:sldId id="660" r:id="rId13"/>
    <p:sldId id="661" r:id="rId14"/>
    <p:sldId id="662" r:id="rId15"/>
    <p:sldId id="663" r:id="rId16"/>
    <p:sldId id="664" r:id="rId17"/>
    <p:sldId id="665" r:id="rId18"/>
  </p:sldIdLst>
  <p:sldSz cx="9144000" cy="6858000" type="screen4x3"/>
  <p:notesSz cx="6797675" cy="9926638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1pPr>
    <a:lvl2pPr marL="4572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2pPr>
    <a:lvl3pPr marL="9144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3pPr>
    <a:lvl4pPr marL="13716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4pPr>
    <a:lvl5pPr marL="18288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5pPr>
    <a:lvl6pPr marL="22860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6pPr>
    <a:lvl7pPr marL="27432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7pPr>
    <a:lvl8pPr marL="32004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8pPr>
    <a:lvl9pPr marL="36576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7A0000"/>
    <a:srgbClr val="006600"/>
    <a:srgbClr val="FEA402"/>
    <a:srgbClr val="F5A70B"/>
    <a:srgbClr val="F0F3F4"/>
    <a:srgbClr val="339966"/>
    <a:srgbClr val="008000"/>
    <a:srgbClr val="F7F9A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951" autoAdjust="0"/>
    <p:restoredTop sz="94342" autoAdjust="0"/>
  </p:normalViewPr>
  <p:slideViewPr>
    <p:cSldViewPr snapToObjects="1">
      <p:cViewPr varScale="1">
        <p:scale>
          <a:sx n="109" d="100"/>
          <a:sy n="109" d="100"/>
        </p:scale>
        <p:origin x="-1800" y="-78"/>
      </p:cViewPr>
      <p:guideLst>
        <p:guide orient="horz" pos="5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BA8FC09-41E8-444E-ABA5-EEEEA845BFDA}" type="datetimeFigureOut">
              <a:rPr lang="ko-KR" altLang="en-US"/>
              <a:pPr>
                <a:defRPr/>
              </a:pPr>
              <a:t>2014-01-15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73E78C2-D176-47D4-952F-77CEF93FE6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C79881F-0A9D-4B08-B996-7D3E6F5E90FC}" type="datetimeFigureOut">
              <a:rPr lang="ko-KR" altLang="en-US"/>
              <a:pPr>
                <a:defRPr/>
              </a:pPr>
              <a:t>2014-01-15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 smtClean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CA1B1F5-C83D-4CA7-8C87-BF3E7D2D0FD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B0F49-BF25-4EFD-9D2F-984B46329A3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5F95C-A5D9-4917-9D4E-9F5E256481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C9733-467D-485A-8B04-E489884B06B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40E22-2429-4615-955E-FD1B4556FFA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D9B01-C710-40EE-8577-1A6D4171E93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4ED29-0F1C-4203-8A98-6E269738FD3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7B67D-096D-40B3-A285-59D74B26192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A5CB1-BACB-4985-A2C5-00FE7CCB23B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92126-09E7-40C3-8C27-A2511FE5F19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9EC5D-5D2F-4829-A3C3-02867D1E01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4C7FE-5C38-42A1-9085-BB19190DB4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fld id="{7E540188-8EEC-43C3-89FA-7930731A00B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7938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18" tIns="45710" rIns="91418" bIns="45710" anchor="ctr"/>
          <a:lstStyle/>
          <a:p>
            <a:pPr defTabSz="846138"/>
            <a:endParaRPr lang="ko-KR" altLang="ko-KR" sz="1700">
              <a:latin typeface="굴림" charset="-127"/>
              <a:ea typeface="굴림" charset="-127"/>
            </a:endParaRPr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1104900" y="3273425"/>
            <a:ext cx="3916363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</a:pPr>
            <a:r>
              <a:rPr lang="en-US" altLang="ko-KR" sz="2400" b="0" dirty="0">
                <a:solidFill>
                  <a:srgbClr val="FFFFFF"/>
                </a:solidFill>
              </a:rPr>
              <a:t>HYUNDAI </a:t>
            </a:r>
          </a:p>
          <a:p>
            <a:pPr marL="342900" indent="-342900" algn="r">
              <a:spcBef>
                <a:spcPct val="20000"/>
              </a:spcBef>
            </a:pPr>
            <a:r>
              <a:rPr lang="en-US" altLang="ko-KR" sz="2400" b="0" dirty="0">
                <a:solidFill>
                  <a:srgbClr val="FFFFFF"/>
                </a:solidFill>
              </a:rPr>
              <a:t>METHODIST CHURCH</a:t>
            </a:r>
          </a:p>
          <a:p>
            <a:pPr marL="342900" indent="-342900" algn="r">
              <a:spcBef>
                <a:spcPct val="20000"/>
              </a:spcBef>
            </a:pPr>
            <a:r>
              <a:rPr lang="en-US" altLang="ko-KR" sz="1600" b="0" dirty="0">
                <a:solidFill>
                  <a:srgbClr val="FFFFFF"/>
                </a:solidFill>
              </a:rPr>
              <a:t>The community of God's people</a:t>
            </a:r>
          </a:p>
          <a:p>
            <a:pPr marL="342900" indent="-342900" algn="r">
              <a:spcBef>
                <a:spcPct val="20000"/>
              </a:spcBef>
            </a:pPr>
            <a:endParaRPr lang="en-US" altLang="ko-KR" sz="1600" b="0" dirty="0">
              <a:solidFill>
                <a:srgbClr val="FFFFFF"/>
              </a:solidFill>
            </a:endParaRPr>
          </a:p>
          <a:p>
            <a:pPr marL="342900" indent="-342900" algn="r">
              <a:spcBef>
                <a:spcPct val="20000"/>
              </a:spcBef>
            </a:pPr>
            <a:r>
              <a:rPr lang="ko-KR" altLang="en-US" sz="1600" b="0" dirty="0">
                <a:solidFill>
                  <a:srgbClr val="FFFFFF"/>
                </a:solidFill>
              </a:rPr>
              <a:t>현대교회 수요성서연구</a:t>
            </a:r>
            <a:endParaRPr lang="en-US" altLang="ko-KR" sz="1600" b="0" dirty="0">
              <a:solidFill>
                <a:srgbClr val="FFFFFF"/>
              </a:solidFill>
            </a:endParaRPr>
          </a:p>
          <a:p>
            <a:pPr marL="342900" indent="-342900" algn="r">
              <a:spcBef>
                <a:spcPct val="20000"/>
              </a:spcBef>
            </a:pPr>
            <a:r>
              <a:rPr lang="en-US" altLang="ko-KR" sz="1600" b="0" dirty="0">
                <a:solidFill>
                  <a:srgbClr val="FFFFFF"/>
                </a:solidFill>
              </a:rPr>
              <a:t>2013. </a:t>
            </a:r>
            <a:r>
              <a:rPr lang="en-US" altLang="ko-KR" sz="1600" b="0" dirty="0" smtClean="0">
                <a:solidFill>
                  <a:srgbClr val="FFFFFF"/>
                </a:solidFill>
              </a:rPr>
              <a:t>1. </a:t>
            </a:r>
            <a:r>
              <a:rPr lang="en-US" altLang="ko-KR" sz="1600" b="0" dirty="0" smtClean="0">
                <a:solidFill>
                  <a:srgbClr val="FFFFFF"/>
                </a:solidFill>
              </a:rPr>
              <a:t>15</a:t>
            </a:r>
            <a:endParaRPr lang="en-US" altLang="ko-KR" sz="1600" b="0" dirty="0">
              <a:solidFill>
                <a:srgbClr val="FFFFFF"/>
              </a:solidFill>
            </a:endParaRP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385763" y="1854200"/>
            <a:ext cx="8012112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</a:pPr>
            <a:r>
              <a:rPr lang="ko-KR" altLang="en-US" sz="2800" b="0" dirty="0" smtClean="0">
                <a:solidFill>
                  <a:srgbClr val="FFFFFF"/>
                </a:solidFill>
              </a:rPr>
              <a:t>  소아시아의 </a:t>
            </a:r>
            <a:r>
              <a:rPr lang="ko-KR" altLang="en-US" sz="2800" b="0" dirty="0" smtClean="0">
                <a:solidFill>
                  <a:srgbClr val="FFFFFF"/>
                </a:solidFill>
              </a:rPr>
              <a:t>일곱교회</a:t>
            </a:r>
            <a:r>
              <a:rPr lang="en-US" altLang="ko-KR" sz="2800" b="0" dirty="0" smtClean="0">
                <a:solidFill>
                  <a:srgbClr val="FFFFFF"/>
                </a:solidFill>
              </a:rPr>
              <a:t>2(</a:t>
            </a:r>
            <a:r>
              <a:rPr lang="ko-KR" altLang="en-US" sz="2800" b="0" dirty="0" smtClean="0">
                <a:solidFill>
                  <a:srgbClr val="FFFFFF"/>
                </a:solidFill>
              </a:rPr>
              <a:t>요한계시록</a:t>
            </a:r>
            <a:r>
              <a:rPr lang="en-US" altLang="ko-KR" sz="2800" b="0" dirty="0" smtClean="0">
                <a:solidFill>
                  <a:srgbClr val="FFFFFF"/>
                </a:solidFill>
              </a:rPr>
              <a:t>3)</a:t>
            </a:r>
            <a:endParaRPr lang="ko-KR" altLang="en-US" sz="2800" b="0" dirty="0">
              <a:solidFill>
                <a:srgbClr val="FFFFFF"/>
              </a:solidFill>
            </a:endParaRPr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1069975" y="1493838"/>
            <a:ext cx="6967538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</a:pPr>
            <a:r>
              <a:rPr lang="ko-KR" altLang="en-US" b="0">
                <a:solidFill>
                  <a:srgbClr val="FFFFFF"/>
                </a:solidFill>
              </a:rPr>
              <a:t>현대교회 </a:t>
            </a:r>
            <a:r>
              <a:rPr lang="en-US" altLang="ko-KR" b="0">
                <a:solidFill>
                  <a:srgbClr val="FFFFFF"/>
                </a:solidFill>
              </a:rPr>
              <a:t>TBC</a:t>
            </a:r>
            <a:r>
              <a:rPr lang="ko-KR" altLang="en-US" b="0">
                <a:solidFill>
                  <a:srgbClr val="FFFFFF"/>
                </a:solidFill>
              </a:rPr>
              <a:t>성서연구</a:t>
            </a:r>
          </a:p>
        </p:txBody>
      </p:sp>
      <p:pic>
        <p:nvPicPr>
          <p:cNvPr id="2054" name="그림 6" descr="DSC00027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7788" y="3159125"/>
            <a:ext cx="3375025" cy="253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일곱교회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빌라델비아교회에 보내는 편지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사데 동남쪽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45Km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역사가 가장 짧은 도시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교통의 요지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헬라문화를 위한 도로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디오니소스 숭배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17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년 대지진으로 파괴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일곱교회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빌라델비아교회에 보내는 편지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현재에도 천 여명의 교회 존재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자칭 유대인에 대한 경고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진실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그리스도가 하나님의 뜻을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완성하실 것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약속에 신실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열면 닫을 사람이 없고 닫으면 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열 사람이 없는 그이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일곱교회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빌라델비아교회에 보내는 편지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서머나교회같이 격려의 말씀만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열린 문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적은 능력으로 큰 수고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그리스도를 믿지 않는 유대인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이기는 자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성전의 기둥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하나님의 이름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새 예루살렘의 이름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그리스도의 새 이름 기록 명령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일곱교회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빌라델비아교회에 보내는 편지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하나님의 이름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새 예루살렘의 이름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그리스도의 새 이름 기록 명령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하나님의 사람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그리스도의 사람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새 예루살렘의 시민의 자격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일곱교회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라오디게아교회에 보내는 편지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골로새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히에라 폴리스와 함께 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리커스 계곡에 위치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수리아의 안티오커스 왕이 아내의 이름을 붙인 도시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무역 요충지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부유한 도시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일곱교회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라오디게아교회에 보내는 편지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영적 빈곤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연단한 금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흰옷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안약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도시와 연관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미온적 신앙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칭찬이 없음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아멘이요 창조의 근원의 그리스도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일곱교회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라오디게아교회에 보내는 편지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차지도 덥지도 않은 신앙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히에라 폴리스이 온천에서 유래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심령이 가난한 자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?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영적 무관심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곤고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가련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눈 먼것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벌거 벗은 것을 모름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일곱교회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라오디게아교회에 보내는 편지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연단한 금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흰 옷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안약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사랑하는 자를 책망하여 징계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회개하라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볼지어다</a:t>
            </a:r>
            <a:r>
              <a:rPr lang="en-US" altLang="ko-KR" sz="400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~~)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일곱교회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버가모 교회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서머나에서 약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80Km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이교도들의 만신전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황제숭배의 본부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사단의 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좌우에 날 선 검을 가진 이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가이사는 주이시다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안디바의 죽음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두려워하지 않음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일곱교회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버가모 교회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발람의 교훈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우상제물과 성도덕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“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타협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”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악을 용납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회개하라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</a:b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감추었던 만나와 흰돌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일곱교회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두아디라 교회에 보내는 편지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버가모와 사데 사이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소상공도시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일곱 중 가장 작은 도시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염색업과 모직물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루디아의 고향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일곱교회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두아디라 교회에 보내는 편지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믿음과 봉사에 대한 칭찬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거짓교사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부도덕한 생활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섬김과 인내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겉으로 건강한 교회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일곱교회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두아디라 교회에 보내는 편지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이세벨의 미혹과 음행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회개하지 않는 바알종교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하나님의 비밀을 안다고 자처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실상 사단의 비밀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믿음과 순결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새벽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일곱교회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사데교회에 보내는 편지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두아디라 남쪽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50Km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리디아왕국의 수도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역사적 흥망성쇠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사치와 음란의 도시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살아있으나 죽은 자들에게 경고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일곱교회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사데교회에 보내는 편지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일곱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영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성령의 역사 권능의 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완전한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충족성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일곱 별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일곱 교회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일곱 교회의 천사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살아 있으나 죽은 교회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하나님의 징계 경고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일곱교회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사데교회에 보내는 편지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자기 옷을 더럽희지 않는 자들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승리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남은 자들에게 축복 약속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흰 옷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순결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울릉도M" pitchFamily="18" charset="-127"/>
            <a:ea typeface="HY울릉도M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울릉도M" pitchFamily="18" charset="-127"/>
            <a:ea typeface="HY울릉도M" pitchFamily="18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14584</TotalTime>
  <Words>423</Words>
  <Application>Microsoft Office PowerPoint</Application>
  <PresentationFormat>화면 슬라이드 쇼(4:3)</PresentationFormat>
  <Paragraphs>126</Paragraphs>
  <Slides>17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18" baseType="lpstr">
      <vt:lpstr>기본 디자인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</vt:vector>
  </TitlesOfParts>
  <Company>Bit 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건 축 심 의 신 청 서</dc:title>
  <dc:creator>Bit</dc:creator>
  <cp:lastModifiedBy>Windows 사용자</cp:lastModifiedBy>
  <cp:revision>790</cp:revision>
  <dcterms:created xsi:type="dcterms:W3CDTF">2004-04-06T06:47:41Z</dcterms:created>
  <dcterms:modified xsi:type="dcterms:W3CDTF">2014-01-15T07:51:42Z</dcterms:modified>
</cp:coreProperties>
</file>