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38" r:id="rId2"/>
    <p:sldId id="651" r:id="rId3"/>
    <p:sldId id="652" r:id="rId4"/>
    <p:sldId id="612" r:id="rId5"/>
    <p:sldId id="653" r:id="rId6"/>
    <p:sldId id="654" r:id="rId7"/>
    <p:sldId id="655" r:id="rId8"/>
    <p:sldId id="656" r:id="rId9"/>
    <p:sldId id="657" r:id="rId10"/>
    <p:sldId id="658" r:id="rId11"/>
    <p:sldId id="659" r:id="rId12"/>
    <p:sldId id="660" r:id="rId13"/>
    <p:sldId id="661" r:id="rId14"/>
    <p:sldId id="662" r:id="rId15"/>
    <p:sldId id="663" r:id="rId16"/>
    <p:sldId id="664" r:id="rId17"/>
    <p:sldId id="665" r:id="rId18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342" autoAdjust="0"/>
  </p:normalViewPr>
  <p:slideViewPr>
    <p:cSldViewPr snapToObjects="1">
      <p:cViewPr varScale="1">
        <p:scale>
          <a:sx n="109" d="100"/>
          <a:sy n="109" d="100"/>
        </p:scale>
        <p:origin x="-1800" y="-78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2014-01-15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2014-01-15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2013.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1.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15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  소아시아의 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일곱교회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2(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요한계시록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3)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빌라델비아교회에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사데 동남쪽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45Km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역사가 가장 짧은 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교통의 요지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헬라문화를 위한 도로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디오니소스 숭배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17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년 대지진으로 파괴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빌라델비아교회에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현재에도 천 여명의 교회 존재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자칭 유대인에 대한 경고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진실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그리스도가 하나님의 뜻을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완성하실 것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약속에 신실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열면 닫을 사람이 없고 닫으면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열 사람이 없는 그이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빌라델비아교회에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서머나교회같이 격려의 말씀만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열린 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적은 능력으로 큰 수고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그리스도를 믿지 않는 유대인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이기는 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성전의 기둥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이름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 예루살렘의 이름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그리스도의 새 이름 기록 명령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빌라델비아교회에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이름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 예루살렘의 이름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그리스도의 새 이름 기록 명령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사람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그리스도의 사람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 예루살렘의 시민의 자격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라오디게아교회에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골로새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히에라 폴리스와 함께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리커스 계곡에 위치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수리아의 안티오커스 왕이 아내의 이름을 붙인 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무역 요충지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부유한 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라오디게아교회에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영적 빈곤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연단한 금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흰옷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안약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도시와 연관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미온적 신앙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칭찬이 없음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아멘이요 창조의 근원의 그리스도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라오디게아교회에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차지도 덥지도 않은 신앙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히에라 폴리스이 온천에서 유래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심령이 가난한 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영적 무관심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곤고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가련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눈 먼것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벌거 벗은 것을 모름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라오디게아교회에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연단한 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흰 옷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안약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사랑하는 자를 책망하여 징계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회개하라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볼지어다</a:t>
            </a:r>
            <a:r>
              <a:rPr lang="en-US" altLang="ko-KR" sz="400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~~)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버가모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서머나에서 약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80Km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이교도들의 만신전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황제숭배의 본부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사단의 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좌우에 날 선 검을 가진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가이사는 주이시다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안디바의 죽음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두려워하지 않음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버가모 교회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발람의 교훈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우상제물과 성도덕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타협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악을 용납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회개하라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</a:b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감추었던 만나와 흰돌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두아디라 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버가모와 사데 사이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소상공도시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중 가장 작은 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염색업과 모직물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루디아의 고향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두아디라 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믿음과 봉사에 대한 칭찬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거짓교사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부도덕한 생활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섬김과 인내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겉으로 건강한 교회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두아디라 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이세벨의 미혹과 음행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회개하지 않는 바알종교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비밀을 안다고 자처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실상 사단의 비밀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믿음과 순결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새벽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사데교회에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두아디라 남쪽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50Km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리디아왕국의 수도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역사적 흥망성쇠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사치와 음란의 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살아있으나 죽은 자들에게 경고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사데교회에 보내는 편지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영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성령의 역사 권능의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완전한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충족성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별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교회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교회의 천사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살아 있으나 죽은 교회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징계 경고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소아시아의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일곱교회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사데교회에 보내는 편지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자기 옷을 더럽희지 않는 자들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승리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남은 자들에게 축복 약속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흰 옷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순결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14584</TotalTime>
  <Words>423</Words>
  <Application>Microsoft Office PowerPoint</Application>
  <PresentationFormat>화면 슬라이드 쇼(4:3)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Windows 사용자</cp:lastModifiedBy>
  <cp:revision>790</cp:revision>
  <dcterms:created xsi:type="dcterms:W3CDTF">2004-04-06T06:47:41Z</dcterms:created>
  <dcterms:modified xsi:type="dcterms:W3CDTF">2014-01-15T07:51:42Z</dcterms:modified>
</cp:coreProperties>
</file>