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480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65A1C-9E80-41C1-B887-D3EA29CF767E}" type="datetimeFigureOut">
              <a:rPr lang="ko-KR" altLang="en-US" smtClean="0"/>
              <a:t>2014-10-11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801A-7AE4-464E-81D9-00AA2D4CD4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20121227_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56" y="1702571"/>
            <a:ext cx="5500726" cy="5339991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642918" y="773878"/>
            <a:ext cx="5500726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22일간의 여정 - 포티체" pitchFamily="2" charset="-127"/>
                <a:ea typeface="22일간의 여정 - 포티체" pitchFamily="2" charset="-127"/>
              </a:rPr>
              <a:t>제 </a:t>
            </a:r>
            <a:r>
              <a:rPr lang="en-US" altLang="ko-K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22일간의 여정 - 포티체" pitchFamily="2" charset="-127"/>
                <a:ea typeface="22일간의 여정 - 포티체" pitchFamily="2" charset="-127"/>
              </a:rPr>
              <a:t>1</a:t>
            </a:r>
            <a:r>
              <a:rPr lang="ko-KR" alt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22일간의 여정 - 포티체" pitchFamily="2" charset="-127"/>
                <a:ea typeface="22일간의 여정 - 포티체" pitchFamily="2" charset="-127"/>
              </a:rPr>
              <a:t>회 </a:t>
            </a:r>
            <a:r>
              <a:rPr lang="ko-KR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22일간의 여정 - 포티체" pitchFamily="2" charset="-127"/>
                <a:ea typeface="22일간의 여정 - 포티체" pitchFamily="2" charset="-127"/>
              </a:rPr>
              <a:t>성경퀴즈대회</a:t>
            </a:r>
            <a:endParaRPr lang="en-US" altLang="ko-KR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22일간의 여정 - 포티체" pitchFamily="2" charset="-127"/>
              <a:ea typeface="22일간의 여정 - 포티체" pitchFamily="2" charset="-127"/>
            </a:endParaRPr>
          </a:p>
        </p:txBody>
      </p:sp>
      <p:sp>
        <p:nvSpPr>
          <p:cNvPr id="14" name="구름 13"/>
          <p:cNvSpPr/>
          <p:nvPr/>
        </p:nvSpPr>
        <p:spPr>
          <a:xfrm rot="21000000">
            <a:off x="2514981" y="105785"/>
            <a:ext cx="1643167" cy="796469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나눔손글씨 붓" pitchFamily="66" charset="-127"/>
                <a:ea typeface="나눔손글씨 붓" pitchFamily="66" charset="-127"/>
              </a:rPr>
              <a:t>속별대항</a:t>
            </a:r>
            <a:endParaRPr lang="en-US" altLang="ko-K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  <p:sp>
        <p:nvSpPr>
          <p:cNvPr id="15" name="하트 14"/>
          <p:cNvSpPr/>
          <p:nvPr/>
        </p:nvSpPr>
        <p:spPr>
          <a:xfrm>
            <a:off x="782984" y="7119953"/>
            <a:ext cx="360000" cy="3869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1214422" y="7119953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일시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: 10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월 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26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일 저녁 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7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시 </a:t>
            </a:r>
            <a:endParaRPr lang="en-US" altLang="ko-KR" dirty="0" smtClean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17" name="하트 16"/>
          <p:cNvSpPr/>
          <p:nvPr/>
        </p:nvSpPr>
        <p:spPr>
          <a:xfrm>
            <a:off x="782984" y="7661691"/>
            <a:ext cx="360000" cy="3869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1214422" y="7661691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장소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: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현대교회 본당</a:t>
            </a:r>
            <a:endParaRPr lang="en-US" altLang="ko-KR" dirty="0" smtClean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19" name="하트 18"/>
          <p:cNvSpPr/>
          <p:nvPr/>
        </p:nvSpPr>
        <p:spPr>
          <a:xfrm>
            <a:off x="782984" y="8203429"/>
            <a:ext cx="360000" cy="3869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214422" y="8203429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범위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: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공관복음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마태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마가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누가복음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)</a:t>
            </a:r>
          </a:p>
        </p:txBody>
      </p:sp>
      <p:sp>
        <p:nvSpPr>
          <p:cNvPr id="21" name="하트 20"/>
          <p:cNvSpPr/>
          <p:nvPr/>
        </p:nvSpPr>
        <p:spPr>
          <a:xfrm>
            <a:off x="782984" y="8732013"/>
            <a:ext cx="360000" cy="3869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1214422" y="8732013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방식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: 20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문제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예선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), 10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문제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본선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),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경품문제</a:t>
            </a:r>
            <a:endParaRPr lang="en-US" altLang="ko-KR" dirty="0" smtClean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2984" y="9118969"/>
            <a:ext cx="5643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예선은 예상문제에서</a:t>
            </a:r>
            <a:r>
              <a:rPr lang="en-US" altLang="ko-KR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Y나무B" pitchFamily="18" charset="-127"/>
                <a:ea typeface="HY나무B" pitchFamily="18" charset="-127"/>
              </a:rPr>
              <a:t>본선은 그외 문제에서 출제됨</a:t>
            </a:r>
            <a:endParaRPr lang="en-US" altLang="ko-KR" dirty="0" smtClean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48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Windows 사용자</cp:lastModifiedBy>
  <cp:revision>2</cp:revision>
  <dcterms:created xsi:type="dcterms:W3CDTF">2014-10-11T05:57:29Z</dcterms:created>
  <dcterms:modified xsi:type="dcterms:W3CDTF">2014-10-11T23:10:41Z</dcterms:modified>
</cp:coreProperties>
</file>