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38" r:id="rId2"/>
    <p:sldId id="652" r:id="rId3"/>
    <p:sldId id="653" r:id="rId4"/>
    <p:sldId id="654" r:id="rId5"/>
    <p:sldId id="655" r:id="rId6"/>
    <p:sldId id="656" r:id="rId7"/>
    <p:sldId id="657" r:id="rId8"/>
    <p:sldId id="658" r:id="rId9"/>
    <p:sldId id="659" r:id="rId10"/>
    <p:sldId id="660" r:id="rId11"/>
    <p:sldId id="661" r:id="rId12"/>
    <p:sldId id="662" r:id="rId13"/>
    <p:sldId id="663" r:id="rId14"/>
    <p:sldId id="664" r:id="rId15"/>
    <p:sldId id="665" r:id="rId16"/>
    <p:sldId id="666" r:id="rId17"/>
    <p:sldId id="667" r:id="rId18"/>
    <p:sldId id="668" r:id="rId19"/>
    <p:sldId id="669" r:id="rId20"/>
    <p:sldId id="670" r:id="rId21"/>
    <p:sldId id="671" r:id="rId22"/>
    <p:sldId id="672" r:id="rId23"/>
    <p:sldId id="673" r:id="rId24"/>
    <p:sldId id="674" r:id="rId25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14C4F"/>
    <a:srgbClr val="7A0000"/>
    <a:srgbClr val="006600"/>
    <a:srgbClr val="FEA402"/>
    <a:srgbClr val="F5A70B"/>
    <a:srgbClr val="F0F3F4"/>
    <a:srgbClr val="339966"/>
    <a:srgbClr val="008000"/>
    <a:srgbClr val="F7F9A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>
        <p:scale>
          <a:sx n="79" d="100"/>
          <a:sy n="79" d="100"/>
        </p:scale>
        <p:origin x="-2670" y="-732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278833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296229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659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79158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 smtClean="0">
                <a:solidFill>
                  <a:srgbClr val="FFFFFF"/>
                </a:solidFill>
              </a:rPr>
              <a:t>2014. 2. 12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791579" y="1944777"/>
            <a:ext cx="7606295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3600" b="0" dirty="0" smtClean="0">
                <a:solidFill>
                  <a:srgbClr val="FFFFFF"/>
                </a:solidFill>
              </a:rPr>
              <a:t>  새 하늘과 새 땅 </a:t>
            </a:r>
            <a:r>
              <a:rPr lang="en-US" altLang="ko-KR" sz="3600" b="0" dirty="0" smtClean="0">
                <a:solidFill>
                  <a:srgbClr val="FFFFFF"/>
                </a:solidFill>
              </a:rPr>
              <a:t>3 : </a:t>
            </a:r>
            <a:r>
              <a:rPr lang="ko-KR" altLang="en-US" sz="3600" b="0" dirty="0" smtClean="0">
                <a:solidFill>
                  <a:srgbClr val="FFFFFF"/>
                </a:solidFill>
              </a:rPr>
              <a:t>요한계시록</a:t>
            </a:r>
            <a:endParaRPr lang="ko-KR" altLang="en-US" sz="36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339877" y="1584415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 dirty="0">
                <a:solidFill>
                  <a:srgbClr val="FFFFFF"/>
                </a:solidFill>
              </a:rPr>
              <a:t>현대교회 </a:t>
            </a:r>
            <a:r>
              <a:rPr lang="en-US" altLang="ko-KR" b="0" dirty="0">
                <a:solidFill>
                  <a:srgbClr val="FFFFFF"/>
                </a:solidFill>
              </a:rPr>
              <a:t>TBC</a:t>
            </a:r>
            <a:r>
              <a:rPr lang="ko-KR" altLang="en-US" b="0" dirty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1030" name="Picture 6" descr="D:\Picture\Pic_Print\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5923" y="3184185"/>
            <a:ext cx="3136477" cy="250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468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l"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ko-KR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새로운 창조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는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l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     요한계시록의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l">
              <a:spcBef>
                <a:spcPct val="20000"/>
              </a:spcBef>
            </a:pP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   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가장 핵심적인 주제이다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9"/>
            <a:ext cx="7876248" cy="4905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just">
              <a:spcBef>
                <a:spcPct val="20000"/>
              </a:spcBef>
            </a:pPr>
            <a:endParaRPr lang="en-US" altLang="ko-KR" sz="4000" dirty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</a:t>
            </a: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새로운 창조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를</a:t>
            </a: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설명하기 위해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새로운 창조의 불가피함과 새로운 창조의 당위성을 설명하기 위해 긴 </a:t>
            </a: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환란과 심판</a:t>
            </a:r>
            <a:r>
              <a:rPr lang="en-US" altLang="ko-KR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분노와 좌절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의 역사 나열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468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길고 긴 고통의 역사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새로운 역사를 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just">
              <a:spcBef>
                <a:spcPct val="20000"/>
              </a:spcBef>
            </a:pP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               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탄생시키기 위한 산고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9"/>
            <a:ext cx="7831243" cy="52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l">
              <a:lnSpc>
                <a:spcPct val="150000"/>
              </a:lnSpc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새로운 창조의 세계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비극 없는 세계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아픔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눈물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억울함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해 받음 없음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폭력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위협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범죄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감옥도 없음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571500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처음 것들이 지나갔기 때문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(21:4)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8"/>
            <a:ext cx="7831243" cy="5085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이런 세계가 가능한 이유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lnSpc>
                <a:spcPct val="150000"/>
              </a:lnSpc>
              <a:spcBef>
                <a:spcPct val="20000"/>
              </a:spcBef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하나님이 친히 저희와 함께 계셔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algn="r">
              <a:spcBef>
                <a:spcPct val="20000"/>
              </a:spcBef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임마누엘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(21:3)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9"/>
            <a:ext cx="7876248" cy="499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새로운 창조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새 하늘과 새땅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그곳에 사는 새 피조물들의 세계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기독교의 희망이자 목표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9"/>
            <a:ext cx="7876248" cy="52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marL="4572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하나님이 지배하는 세상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하나님의 뜻과 섭리로 어우러지는 사회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하나님의 정의와 평화가 성취된 인류공동체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8"/>
            <a:ext cx="7831243" cy="50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환상의 마지막이다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하늘로 부터 내려 온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생명수가 흐르는 강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513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새로운 도성의 설계자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그 성의 주인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하나님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에스겔서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47:1~12</a:t>
            </a: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차이점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성전이 없음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(21:22)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8"/>
            <a:ext cx="783124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성전이 없었다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.</a:t>
            </a: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성전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악한 세상에서 하나님께서 거하시던 곳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풀 한 포기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돌 하나도 하나님의 영광을 나타냄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도성 자체가 성전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8"/>
            <a:ext cx="7831243" cy="5130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 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일곱 대접의 큰 환란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(16:1~21)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적그리스도 세계인 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4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바벨론이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무너짐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(18:1~24)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차에 걸친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‘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할렐루야 합창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’ </a:t>
            </a:r>
          </a:p>
          <a:p>
            <a:pPr marL="457200" indent="-457200" algn="r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 어린양의 혼인잔치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(19:1~16)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495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r">
              <a:spcBef>
                <a:spcPct val="20000"/>
              </a:spcBef>
            </a:pP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교회도 잠정적인 처소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종말론적 의미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9"/>
            <a:ext cx="7876248" cy="517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마지막 날의 역사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l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주의 재림으로 출발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l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심판과 영광의 두 가지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lvl="1" algn="r">
              <a:spcBef>
                <a:spcPct val="20000"/>
              </a:spcBef>
            </a:pP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사탄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에게는 파멸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lvl="1" algn="r">
              <a:spcBef>
                <a:spcPct val="20000"/>
              </a:spcBef>
            </a:pP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성실한 종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들에게는</a:t>
            </a:r>
            <a:r>
              <a:rPr lang="ko-KR" altLang="en-US" sz="4000" dirty="0" smtClean="0">
                <a:solidFill>
                  <a:srgbClr val="FF0000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축복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9"/>
            <a:ext cx="7831243" cy="517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just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재림신앙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재림을 기다리는 자세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더디 올 것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?</a:t>
            </a: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재림의 시간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아무도 모름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그러나 반드시 다가옴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(22:7, 12)</a:t>
            </a:r>
          </a:p>
          <a:p>
            <a:pPr marL="457200" indent="-457200" algn="just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9"/>
            <a:ext cx="8274050" cy="499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예루살렘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21:9~22:5</a:t>
            </a:r>
          </a:p>
          <a:p>
            <a:pPr algn="r">
              <a:spcBef>
                <a:spcPct val="20000"/>
              </a:spcBef>
            </a:pPr>
            <a:endParaRPr lang="en-US" altLang="ko-KR" sz="32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algn="just">
              <a:spcBef>
                <a:spcPct val="20000"/>
              </a:spcBef>
            </a:pPr>
            <a:r>
              <a:rPr lang="ko-KR" altLang="en-US" sz="4000" b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재림의 희망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을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가진 사람들의 외침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마라나타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!</a:t>
            </a: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주 예수여 오시옵소서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!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고전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16:22,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계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22:20</a:t>
            </a:r>
          </a:p>
          <a:p>
            <a:pPr marL="457200" indent="-457200" algn="just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Study\Practical theology\교회학교엑스포\ppt자료\표지_뒤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2387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20:1~15(19:19~21)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세상을 어지럽히던 짐승 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임금들과 군대들이 몰락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우상숭배자와 거짓 선지자들 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유황불에 던지움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20:1~15(20:1~3)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무질서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전쟁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폭력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부정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거짓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큰 용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즉 사탄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천사에게 체포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무저갱 깊은 곳에 감금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5310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20:1~15(20:4)</a:t>
            </a:r>
          </a:p>
          <a:p>
            <a:pPr marL="457200" indent="-457200" algn="just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천 년 동안 억류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안식세계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순교자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성실한 신앙인의 부활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우상과 세상에 굴하지 않은 성도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그리스도와 함께 왕노릇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8"/>
            <a:ext cx="787624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algn="r">
              <a:spcBef>
                <a:spcPct val="20000"/>
              </a:spcBef>
            </a:pPr>
            <a:endParaRPr lang="en-US" altLang="ko-KR" sz="28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천 년이 지나면서 사탄이 풀림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곡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Gog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과 마곡</a:t>
            </a:r>
            <a:r>
              <a:rPr lang="en-US" altLang="ko-KR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Magog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겔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38~39)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한 차례의 소동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완전한 신앙이 없는 이들의 실족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656565" y="954089"/>
            <a:ext cx="7876248" cy="52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20:1~15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최후의 심판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(20:11~15)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을 위한 준비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최후의 환란을 이긴 자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최후의 심판 통과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배교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행악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생명책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초대교회 성도의 신앙 </a:t>
            </a:r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- </a:t>
            </a: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박해극복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701570" y="954089"/>
            <a:ext cx="7831243" cy="4815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</a:p>
          <a:p>
            <a:pPr algn="r">
              <a:spcBef>
                <a:spcPct val="20000"/>
              </a:spcBef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계속되는 환란과 심판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처음 창조물 </a:t>
            </a:r>
            <a:r>
              <a:rPr lang="en-US" altLang="ko-KR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– </a:t>
            </a: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모두 사라짐</a:t>
            </a:r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(20:11)</a:t>
            </a:r>
          </a:p>
          <a:p>
            <a:pPr marL="457200" indent="-4572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ko-KR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악을 행하던 자들 사라짐</a:t>
            </a:r>
            <a:r>
              <a:rPr lang="en-US" altLang="ko-KR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(20:15</a:t>
            </a: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)</a:t>
            </a:r>
            <a:endParaRPr lang="en-US" altLang="ko-KR" sz="2800" dirty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701570" y="954088"/>
            <a:ext cx="783124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새 하늘과 새 땅의 축복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algn="r">
              <a:spcBef>
                <a:spcPct val="20000"/>
              </a:spcBef>
            </a:pPr>
            <a:r>
              <a:rPr lang="en-US" altLang="ko-KR" sz="32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21:1~8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algn="l">
              <a:spcBef>
                <a:spcPct val="20000"/>
              </a:spcBef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남은 것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영원한 하나님의 나라를 세울 사람들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그 터전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1028700" lvl="1" indent="-571500" algn="l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ko-KR" alt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처음 하늘과 처음 땅이 없어짐</a:t>
            </a:r>
            <a:endParaRPr lang="en-US" altLang="ko-KR" sz="400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lvl="1" algn="r">
              <a:spcBef>
                <a:spcPct val="20000"/>
              </a:spcBef>
            </a:pPr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(21:1)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15430</TotalTime>
  <Words>513</Words>
  <Application>Microsoft Office PowerPoint</Application>
  <PresentationFormat>화면 슬라이드 쇼(4:3)</PresentationFormat>
  <Paragraphs>149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833</cp:revision>
  <dcterms:created xsi:type="dcterms:W3CDTF">2004-04-06T06:47:41Z</dcterms:created>
  <dcterms:modified xsi:type="dcterms:W3CDTF">2014-02-12T09:10:39Z</dcterms:modified>
</cp:coreProperties>
</file>