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638" r:id="rId2"/>
    <p:sldId id="652" r:id="rId3"/>
    <p:sldId id="661" r:id="rId4"/>
    <p:sldId id="653" r:id="rId5"/>
    <p:sldId id="654" r:id="rId6"/>
    <p:sldId id="655" r:id="rId7"/>
    <p:sldId id="656" r:id="rId8"/>
    <p:sldId id="662" r:id="rId9"/>
    <p:sldId id="658" r:id="rId10"/>
    <p:sldId id="657" r:id="rId11"/>
    <p:sldId id="663" r:id="rId12"/>
    <p:sldId id="664" r:id="rId13"/>
    <p:sldId id="666" r:id="rId14"/>
    <p:sldId id="665" r:id="rId15"/>
    <p:sldId id="667" r:id="rId16"/>
    <p:sldId id="668" r:id="rId17"/>
    <p:sldId id="669" r:id="rId18"/>
    <p:sldId id="670" r:id="rId19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4342" autoAdjust="0"/>
  </p:normalViewPr>
  <p:slideViewPr>
    <p:cSldViewPr snapToObjects="1">
      <p:cViewPr varScale="1">
        <p:scale>
          <a:sx n="109" d="100"/>
          <a:sy n="109" d="100"/>
        </p:scale>
        <p:origin x="-1800" y="-78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2014-02-05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2014-02-05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2013.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2. 5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smtClean="0">
                <a:solidFill>
                  <a:srgbClr val="FFFFFF"/>
                </a:solidFill>
              </a:rPr>
              <a:t>  새 하늘과 새 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땅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2(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요한계시록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5)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>
                <a:solidFill>
                  <a:srgbClr val="FFFFFF"/>
                </a:solidFill>
              </a:rPr>
              <a:t>현대교회 </a:t>
            </a:r>
            <a:r>
              <a:rPr lang="en-US" altLang="ko-KR" b="0">
                <a:solidFill>
                  <a:srgbClr val="FFFFFF"/>
                </a:solidFill>
              </a:rPr>
              <a:t>TBC</a:t>
            </a:r>
            <a:r>
              <a:rPr lang="ko-KR" altLang="en-US" b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2054" name="그림 6" descr="DSC0002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3159125"/>
            <a:ext cx="3375025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12:1~19:21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마지막 날의 추수와 해방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(14:1~15:4)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십사만 사천명이 부른 노래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(14:1~5)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어린양이 시온산에 서다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144,000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명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pPr marL="457200" indent="-457200"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이마에 어린양의 이름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아버지의 이름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하늘에서 나는 소리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거문고 소리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구속받은 처음 열매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하나님과 어린양에 속한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세 천사들의 메시지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(14:6~13)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천사가 공중에 날아감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모두에게 전할 복음 가짐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하나님께 영광돌리라고 선포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심판예고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두번째 천사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베벨론 멸망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세번째 천사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우상숭배자 멸망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마지막 추수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(14:14~20)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구름 위에 사람의 아들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금면류관을 쓰고 손에 낫을 들고 앉아 있음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마지막 추수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(14:14~20)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천사의 큰 소리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거둘 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낫을 땅에 휘둘러 거두라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다른 천사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성전에서 나와 하늘의 포도송이를 거두라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마지막 추수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(14:14~20)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14:14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사람의 아들과 같은 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다니엘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7:13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메시야의 이름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마지막 재난을 가져온 천사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(15:1~4)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천사가 일곱 재앙을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가졌으니 마지막 재앙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우상을 섬기지 않은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유리 바닷가에 서서 하나님의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거문고를 가지고 모세의 노래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 찬양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다음 주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바벨론의 심판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(15:5~19:21)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세번째 환상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 하늘과 새 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(20:1~22:21)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12:1~19:21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여자와 붉은 용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(12:1~17)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만국을 다스릴 아이를 낳은 여자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보좌 앞으로 올려감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붉은 용이 아이를 삼키려 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여자가 광야로 도망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미가엘과 싸움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용이 땅으로 쫓겨남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-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계속 용이 여자를 괴롭힘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- 12:1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해를 입은 한 여자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하늘의 영광을 입은 교회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12:3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큰 붉은 용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성도들의 피로 물든 악마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머리와 일곱 면류관 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로마황제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12:5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여자가 아들을 낳으니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메시야의 탄생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하늘로 올리움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부활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 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- 12:6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광야로 도망하매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출애굽의 이스라엘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예루살렘 교인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12:7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미가엘과 그의 천사들이 용으로 더불어 싸울새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다니엘 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10:13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큰 용이 내어 쫓기니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유대의 묵시문학적 용어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악마의 패배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12:1~19:21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 짐승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(13:1~18)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바다에서 한 짐승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표범과 비슷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용이 짐승에게 권한을 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하나님과 하늘에 거하는 사람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훼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방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12:1~19:21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 짐승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(13:1~18)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나라를 다스리게 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어린양의 생명책이 없는 자들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그에게 경배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12:1~19:21</a:t>
            </a: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 짐승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(13:1~18)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다른 짐승이 땅에서 올라옴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큰 이적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땅에 거하는 자들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우상을 만들어 경배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두 번째 환상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용의 전쟁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- 13:1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바다에서 한 짐승이 나오는데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용은 바다에 거함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바다에서 동물이 나옴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소아시아에서 온 로마제국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뿔이 열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 :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아두구스도에서 도미티안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일곱머리 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로마황제 </a:t>
            </a:r>
            <a:r>
              <a:rPr lang="en-US" altLang="ko-KR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7</a:t>
            </a: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명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36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황제숭배 강요</a:t>
            </a:r>
            <a:endParaRPr lang="en-US" altLang="ko-KR" sz="36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14774</TotalTime>
  <Words>573</Words>
  <Application>Microsoft Office PowerPoint</Application>
  <PresentationFormat>화면 슬라이드 쇼(4:3)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Windows 사용자</cp:lastModifiedBy>
  <cp:revision>810</cp:revision>
  <dcterms:created xsi:type="dcterms:W3CDTF">2004-04-06T06:47:41Z</dcterms:created>
  <dcterms:modified xsi:type="dcterms:W3CDTF">2014-02-05T08:24:33Z</dcterms:modified>
</cp:coreProperties>
</file>