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638" r:id="rId2"/>
    <p:sldId id="652" r:id="rId3"/>
    <p:sldId id="661" r:id="rId4"/>
    <p:sldId id="653" r:id="rId5"/>
    <p:sldId id="654" r:id="rId6"/>
    <p:sldId id="655" r:id="rId7"/>
    <p:sldId id="656" r:id="rId8"/>
    <p:sldId id="662" r:id="rId9"/>
    <p:sldId id="658" r:id="rId10"/>
    <p:sldId id="657" r:id="rId11"/>
    <p:sldId id="663" r:id="rId12"/>
    <p:sldId id="664" r:id="rId13"/>
    <p:sldId id="666" r:id="rId14"/>
    <p:sldId id="665" r:id="rId15"/>
    <p:sldId id="667" r:id="rId16"/>
    <p:sldId id="668" r:id="rId17"/>
    <p:sldId id="669" r:id="rId18"/>
    <p:sldId id="670" r:id="rId19"/>
  </p:sldIdLst>
  <p:sldSz cx="9144000" cy="6858000" type="screen4x3"/>
  <p:notesSz cx="6797675" cy="9926638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1pPr>
    <a:lvl2pPr marL="4572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2pPr>
    <a:lvl3pPr marL="9144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3pPr>
    <a:lvl4pPr marL="13716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4pPr>
    <a:lvl5pPr marL="18288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5pPr>
    <a:lvl6pPr marL="2286000" algn="l" defTabSz="914400" rtl="0" eaLnBrk="1" latinLnBrk="1" hangingPunct="1"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6pPr>
    <a:lvl7pPr marL="2743200" algn="l" defTabSz="914400" rtl="0" eaLnBrk="1" latinLnBrk="1" hangingPunct="1"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7pPr>
    <a:lvl8pPr marL="3200400" algn="l" defTabSz="914400" rtl="0" eaLnBrk="1" latinLnBrk="1" hangingPunct="1"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8pPr>
    <a:lvl9pPr marL="3657600" algn="l" defTabSz="914400" rtl="0" eaLnBrk="1" latinLnBrk="1" hangingPunct="1"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7A0000"/>
    <a:srgbClr val="006600"/>
    <a:srgbClr val="FEA402"/>
    <a:srgbClr val="F5A70B"/>
    <a:srgbClr val="F0F3F4"/>
    <a:srgbClr val="339966"/>
    <a:srgbClr val="008000"/>
    <a:srgbClr val="F7F9A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951" autoAdjust="0"/>
    <p:restoredTop sz="94342" autoAdjust="0"/>
  </p:normalViewPr>
  <p:slideViewPr>
    <p:cSldViewPr snapToObjects="1">
      <p:cViewPr varScale="1">
        <p:scale>
          <a:sx n="109" d="100"/>
          <a:sy n="109" d="100"/>
        </p:scale>
        <p:origin x="-1800" y="-78"/>
      </p:cViewPr>
      <p:guideLst>
        <p:guide orient="horz" pos="5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BA8FC09-41E8-444E-ABA5-EEEEA845BFDA}" type="datetimeFigureOut">
              <a:rPr lang="ko-KR" altLang="en-US"/>
              <a:pPr>
                <a:defRPr/>
              </a:pPr>
              <a:t>2014-02-05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73E78C2-D176-47D4-952F-77CEF93FE6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C79881F-0A9D-4B08-B996-7D3E6F5E90FC}" type="datetimeFigureOut">
              <a:rPr lang="ko-KR" altLang="en-US"/>
              <a:pPr>
                <a:defRPr/>
              </a:pPr>
              <a:t>2014-02-05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 smtClean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CA1B1F5-C83D-4CA7-8C87-BF3E7D2D0FD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B0F49-BF25-4EFD-9D2F-984B46329A3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5F95C-A5D9-4917-9D4E-9F5E2564812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C9733-467D-485A-8B04-E489884B06B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40E22-2429-4615-955E-FD1B4556FFA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D9B01-C710-40EE-8577-1A6D4171E93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4ED29-0F1C-4203-8A98-6E269738FD3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7B67D-096D-40B3-A285-59D74B26192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A5CB1-BACB-4985-A2C5-00FE7CCB23B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92126-09E7-40C3-8C27-A2511FE5F19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9EC5D-5D2F-4829-A3C3-02867D1E01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4C7FE-5C38-42A1-9085-BB19190DB4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  <a:ea typeface="+mn-ea"/>
              </a:defRPr>
            </a:lvl1pPr>
          </a:lstStyle>
          <a:p>
            <a:pPr>
              <a:defRPr/>
            </a:pPr>
            <a:fld id="{7E540188-8EEC-43C3-89FA-7930731A00B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7938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18" tIns="45710" rIns="91418" bIns="45710" anchor="ctr"/>
          <a:lstStyle/>
          <a:p>
            <a:pPr defTabSz="846138"/>
            <a:endParaRPr lang="ko-KR" altLang="ko-KR" sz="1700">
              <a:latin typeface="굴림" charset="-127"/>
              <a:ea typeface="굴림" charset="-127"/>
            </a:endParaRPr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1104900" y="3273425"/>
            <a:ext cx="3916363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</a:pPr>
            <a:r>
              <a:rPr lang="en-US" altLang="ko-KR" sz="2400" b="0" dirty="0">
                <a:solidFill>
                  <a:srgbClr val="FFFFFF"/>
                </a:solidFill>
              </a:rPr>
              <a:t>HYUNDAI </a:t>
            </a:r>
          </a:p>
          <a:p>
            <a:pPr marL="342900" indent="-342900" algn="r">
              <a:spcBef>
                <a:spcPct val="20000"/>
              </a:spcBef>
            </a:pPr>
            <a:r>
              <a:rPr lang="en-US" altLang="ko-KR" sz="2400" b="0" dirty="0">
                <a:solidFill>
                  <a:srgbClr val="FFFFFF"/>
                </a:solidFill>
              </a:rPr>
              <a:t>METHODIST CHURCH</a:t>
            </a:r>
          </a:p>
          <a:p>
            <a:pPr marL="342900" indent="-342900" algn="r">
              <a:spcBef>
                <a:spcPct val="20000"/>
              </a:spcBef>
            </a:pPr>
            <a:r>
              <a:rPr lang="en-US" altLang="ko-KR" sz="1600" b="0" dirty="0">
                <a:solidFill>
                  <a:srgbClr val="FFFFFF"/>
                </a:solidFill>
              </a:rPr>
              <a:t>The community of God's people</a:t>
            </a:r>
          </a:p>
          <a:p>
            <a:pPr marL="342900" indent="-342900" algn="r">
              <a:spcBef>
                <a:spcPct val="20000"/>
              </a:spcBef>
            </a:pPr>
            <a:endParaRPr lang="en-US" altLang="ko-KR" sz="1600" b="0" dirty="0">
              <a:solidFill>
                <a:srgbClr val="FFFFFF"/>
              </a:solidFill>
            </a:endParaRPr>
          </a:p>
          <a:p>
            <a:pPr marL="342900" indent="-342900" algn="r">
              <a:spcBef>
                <a:spcPct val="20000"/>
              </a:spcBef>
            </a:pPr>
            <a:r>
              <a:rPr lang="ko-KR" altLang="en-US" sz="1600" b="0" dirty="0">
                <a:solidFill>
                  <a:srgbClr val="FFFFFF"/>
                </a:solidFill>
              </a:rPr>
              <a:t>현대교회 수요성서연구</a:t>
            </a:r>
            <a:endParaRPr lang="en-US" altLang="ko-KR" sz="1600" b="0" dirty="0">
              <a:solidFill>
                <a:srgbClr val="FFFFFF"/>
              </a:solidFill>
            </a:endParaRPr>
          </a:p>
          <a:p>
            <a:pPr marL="342900" indent="-342900" algn="r">
              <a:spcBef>
                <a:spcPct val="20000"/>
              </a:spcBef>
            </a:pPr>
            <a:r>
              <a:rPr lang="en-US" altLang="ko-KR" sz="1600" b="0" dirty="0">
                <a:solidFill>
                  <a:srgbClr val="FFFFFF"/>
                </a:solidFill>
              </a:rPr>
              <a:t>2013. </a:t>
            </a:r>
            <a:r>
              <a:rPr lang="en-US" altLang="ko-KR" sz="1600" b="0" dirty="0" smtClean="0">
                <a:solidFill>
                  <a:srgbClr val="FFFFFF"/>
                </a:solidFill>
              </a:rPr>
              <a:t>2. 5</a:t>
            </a:r>
            <a:endParaRPr lang="en-US" altLang="ko-KR" sz="1600" b="0" dirty="0">
              <a:solidFill>
                <a:srgbClr val="FFFFFF"/>
              </a:solidFill>
            </a:endParaRPr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385763" y="1854200"/>
            <a:ext cx="8012112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</a:pPr>
            <a:r>
              <a:rPr lang="ko-KR" altLang="en-US" sz="2800" b="0" dirty="0" smtClean="0">
                <a:solidFill>
                  <a:srgbClr val="FFFFFF"/>
                </a:solidFill>
              </a:rPr>
              <a:t>  새 하늘과 새 </a:t>
            </a:r>
            <a:r>
              <a:rPr lang="ko-KR" altLang="en-US" sz="2800" b="0" dirty="0" smtClean="0">
                <a:solidFill>
                  <a:srgbClr val="FFFFFF"/>
                </a:solidFill>
              </a:rPr>
              <a:t>땅</a:t>
            </a:r>
            <a:r>
              <a:rPr lang="en-US" altLang="ko-KR" sz="2800" b="0" dirty="0" smtClean="0">
                <a:solidFill>
                  <a:srgbClr val="FFFFFF"/>
                </a:solidFill>
              </a:rPr>
              <a:t>2(</a:t>
            </a:r>
            <a:r>
              <a:rPr lang="ko-KR" altLang="en-US" sz="2800" b="0" dirty="0" smtClean="0">
                <a:solidFill>
                  <a:srgbClr val="FFFFFF"/>
                </a:solidFill>
              </a:rPr>
              <a:t>요한계시록</a:t>
            </a:r>
            <a:r>
              <a:rPr lang="en-US" altLang="ko-KR" sz="2800" b="0" dirty="0" smtClean="0">
                <a:solidFill>
                  <a:srgbClr val="FFFFFF"/>
                </a:solidFill>
              </a:rPr>
              <a:t>5)</a:t>
            </a:r>
            <a:endParaRPr lang="ko-KR" altLang="en-US" sz="2800" b="0" dirty="0">
              <a:solidFill>
                <a:srgbClr val="FFFFFF"/>
              </a:solidFill>
            </a:endParaRP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1069975" y="1493838"/>
            <a:ext cx="6967538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</a:pPr>
            <a:r>
              <a:rPr lang="ko-KR" altLang="en-US" b="0">
                <a:solidFill>
                  <a:srgbClr val="FFFFFF"/>
                </a:solidFill>
              </a:rPr>
              <a:t>현대교회 </a:t>
            </a:r>
            <a:r>
              <a:rPr lang="en-US" altLang="ko-KR" b="0">
                <a:solidFill>
                  <a:srgbClr val="FFFFFF"/>
                </a:solidFill>
              </a:rPr>
              <a:t>TBC</a:t>
            </a:r>
            <a:r>
              <a:rPr lang="ko-KR" altLang="en-US" b="0">
                <a:solidFill>
                  <a:srgbClr val="FFFFFF"/>
                </a:solidFill>
              </a:rPr>
              <a:t>성서연구</a:t>
            </a:r>
          </a:p>
        </p:txBody>
      </p:sp>
      <p:pic>
        <p:nvPicPr>
          <p:cNvPr id="2054" name="그림 6" descr="DSC00027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7788" y="3159125"/>
            <a:ext cx="3375025" cy="253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땅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두 번째 환상</a:t>
            </a:r>
            <a:r>
              <a:rPr lang="en-US" altLang="ko-KR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용의 전쟁</a:t>
            </a:r>
            <a:r>
              <a:rPr lang="en-US" altLang="ko-KR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)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12:1~19:21</a:t>
            </a: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마지막 날의 추수와 해방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(14:1~15:4)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십사만 사천명이 부른 노래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(14:1~5)</a:t>
            </a:r>
          </a:p>
          <a:p>
            <a:pPr marL="457200" indent="-457200" algn="r">
              <a:spcBef>
                <a:spcPct val="20000"/>
              </a:spcBef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어린양이 시온산에 서다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144,000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명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 </a:t>
            </a:r>
          </a:p>
          <a:p>
            <a:pPr marL="457200" indent="-457200" algn="r">
              <a:spcBef>
                <a:spcPct val="20000"/>
              </a:spcBef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땅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두 번째 환상</a:t>
            </a:r>
            <a:r>
              <a:rPr lang="en-US" altLang="ko-KR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용의 전쟁</a:t>
            </a:r>
            <a:r>
              <a:rPr lang="en-US" altLang="ko-KR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)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이마에 어린양의 이름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아버지의 이름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하늘에서 나는 소리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거문고 소리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구속받은 처음 열매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하나님과 어린양에 속한 자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땅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두 번째 환상</a:t>
            </a:r>
            <a:r>
              <a:rPr lang="en-US" altLang="ko-KR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용의 전쟁</a:t>
            </a:r>
            <a:r>
              <a:rPr lang="en-US" altLang="ko-KR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)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세 천사들의 메시지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(14:6~13)</a:t>
            </a: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천사가 공중에 날아감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모두에게 전할 복음 가짐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하나님께 영광돌리라고 선포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심판예고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두번째 천사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베벨론 멸망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세번째 천사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우상숭배자 멸망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땅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두 번째 환상</a:t>
            </a:r>
            <a:r>
              <a:rPr lang="en-US" altLang="ko-KR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용의 전쟁</a:t>
            </a:r>
            <a:r>
              <a:rPr lang="en-US" altLang="ko-KR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)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마지막 추수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(14:14~20)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구름 위에 사람의 아들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금면류관을 쓰고 손에 낫을 들고 앉아 있음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땅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두 번째 환상</a:t>
            </a:r>
            <a:r>
              <a:rPr lang="en-US" altLang="ko-KR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용의 전쟁</a:t>
            </a:r>
            <a:r>
              <a:rPr lang="en-US" altLang="ko-KR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)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마지막 추수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(14:14~20)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천사의 큰 소리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거둘 때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낫을 땅에 휘둘러 거두라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다른 천사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성전에서 나와 하늘의 포도송이를 거두라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땅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두 번째 환상</a:t>
            </a:r>
            <a:r>
              <a:rPr lang="en-US" altLang="ko-KR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용의 전쟁</a:t>
            </a:r>
            <a:r>
              <a:rPr lang="en-US" altLang="ko-KR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)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마지막 추수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(14:14~20)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14:14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사람의 아들과 같은 이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다니엘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7:13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메시야의 이름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땅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두 번째 환상</a:t>
            </a:r>
            <a:r>
              <a:rPr lang="en-US" altLang="ko-KR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용의 전쟁</a:t>
            </a:r>
            <a:r>
              <a:rPr lang="en-US" altLang="ko-KR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)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마지막 재난을 가져온 천사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(15:1~4)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일곱 천사가 일곱 재앙을 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가졌으니 마지막 재앙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땅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두 번째 환상</a:t>
            </a:r>
            <a:r>
              <a:rPr lang="en-US" altLang="ko-KR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용의 전쟁</a:t>
            </a:r>
            <a:r>
              <a:rPr lang="en-US" altLang="ko-KR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)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우상을 섬기지 않은 자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유리 바닷가에 서서 하나님의 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거문고를 가지고 모세의 노래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어린양 찬양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땅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다음 주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바벨론의 심판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(15:5~19:21)</a:t>
            </a: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세번째 환상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새 하늘과 새 땅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400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(20:1~22:21)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땅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두 번째 환상</a:t>
            </a:r>
            <a:r>
              <a:rPr lang="en-US" altLang="ko-KR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용의 전쟁</a:t>
            </a:r>
            <a:r>
              <a:rPr lang="en-US" altLang="ko-KR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)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12:1~19:21</a:t>
            </a: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여자와 붉은 용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(12:1~17)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만국을 다스릴 아이를 낳은 여자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보좌 앞으로 올려감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붉은 용이 아이를 삼키려 함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여자가 광야로 도망 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땅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두 번째 환상</a:t>
            </a:r>
            <a:r>
              <a:rPr lang="en-US" altLang="ko-KR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용의 전쟁</a:t>
            </a:r>
            <a:r>
              <a:rPr lang="en-US" altLang="ko-KR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)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미가엘과 싸움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</a:p>
          <a:p>
            <a:pPr marL="457200" indent="-457200" algn="r">
              <a:spcBef>
                <a:spcPct val="20000"/>
              </a:spcBef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용이 땅으로 쫓겨남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-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계속 용이 여자를 괴롭힘 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땅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두 번째 환상</a:t>
            </a:r>
            <a:r>
              <a:rPr lang="en-US" altLang="ko-KR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용의 전쟁</a:t>
            </a:r>
            <a:r>
              <a:rPr lang="en-US" altLang="ko-KR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)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</a:pPr>
            <a:r>
              <a:rPr lang="en-US" altLang="ko-KR" sz="36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 - 12:1 </a:t>
            </a:r>
            <a:r>
              <a:rPr lang="ko-KR" altLang="en-US" sz="36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해를 입은 한 여자</a:t>
            </a:r>
            <a:endParaRPr lang="en-US" altLang="ko-KR" sz="36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36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하늘의 영광을 입은 교회</a:t>
            </a:r>
            <a:endParaRPr lang="en-US" altLang="ko-KR" sz="36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36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12:3 </a:t>
            </a:r>
            <a:r>
              <a:rPr lang="ko-KR" altLang="en-US" sz="36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큰 붉은 용</a:t>
            </a:r>
            <a:endParaRPr lang="en-US" altLang="ko-KR" sz="36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36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성도들의 피로 물든 악마</a:t>
            </a:r>
            <a:endParaRPr lang="en-US" altLang="ko-KR" sz="36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36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일곱 머리와 일곱 면류관 </a:t>
            </a:r>
            <a:r>
              <a:rPr lang="en-US" altLang="ko-KR" sz="36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36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로마황제</a:t>
            </a:r>
            <a:endParaRPr lang="en-US" altLang="ko-KR" sz="36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36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12:5 </a:t>
            </a:r>
            <a:r>
              <a:rPr lang="ko-KR" altLang="en-US" sz="36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여자가 아들을 낳으니</a:t>
            </a:r>
            <a:endParaRPr lang="en-US" altLang="ko-KR" sz="36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36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메시야의 탄생</a:t>
            </a:r>
            <a:r>
              <a:rPr lang="en-US" altLang="ko-KR" sz="36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36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하늘로 올리움</a:t>
            </a:r>
            <a:r>
              <a:rPr lang="en-US" altLang="ko-KR" sz="36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</a:t>
            </a:r>
            <a:r>
              <a:rPr lang="ko-KR" altLang="en-US" sz="36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36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“</a:t>
            </a:r>
            <a:r>
              <a:rPr lang="ko-KR" altLang="en-US" sz="36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부활</a:t>
            </a:r>
            <a:r>
              <a:rPr lang="en-US" altLang="ko-KR" sz="36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” </a:t>
            </a: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endParaRPr lang="en-US" altLang="ko-KR" sz="36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땅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두 번째 환상</a:t>
            </a:r>
            <a:r>
              <a:rPr lang="en-US" altLang="ko-KR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용의 전쟁</a:t>
            </a:r>
            <a:r>
              <a:rPr lang="en-US" altLang="ko-KR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)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</a:pPr>
            <a:r>
              <a:rPr lang="en-US" altLang="ko-KR" sz="36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 - 12:6 </a:t>
            </a:r>
            <a:r>
              <a:rPr lang="ko-KR" altLang="en-US" sz="36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광야로 도망하매</a:t>
            </a:r>
            <a:endParaRPr lang="en-US" altLang="ko-KR" sz="36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36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출애굽의 이스라엘</a:t>
            </a:r>
            <a:r>
              <a:rPr lang="en-US" altLang="ko-KR" sz="36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36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예루살렘 교인</a:t>
            </a:r>
            <a:endParaRPr lang="en-US" altLang="ko-KR" sz="36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36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12:7 </a:t>
            </a:r>
            <a:r>
              <a:rPr lang="ko-KR" altLang="en-US" sz="36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미가엘과 그의 천사들이 용으로 더불어 싸울새</a:t>
            </a:r>
            <a:endParaRPr lang="en-US" altLang="ko-KR" sz="36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36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다니엘 </a:t>
            </a:r>
            <a:r>
              <a:rPr lang="en-US" altLang="ko-KR" sz="36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10:13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36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큰 용이 내어 쫓기니</a:t>
            </a:r>
            <a:endParaRPr lang="en-US" altLang="ko-KR" sz="36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36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유대의 묵시문학적 용어</a:t>
            </a:r>
            <a:r>
              <a:rPr lang="en-US" altLang="ko-KR" sz="36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36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악마의 패배</a:t>
            </a:r>
            <a:endParaRPr lang="en-US" altLang="ko-KR" sz="36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땅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두 번째 환상</a:t>
            </a:r>
            <a:r>
              <a:rPr lang="en-US" altLang="ko-KR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용의 전쟁</a:t>
            </a:r>
            <a:r>
              <a:rPr lang="en-US" altLang="ko-KR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)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12:1~19:21</a:t>
            </a: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두 짐승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(13:1~18)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바다에서 한 짐승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표범과 비슷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용이 짐승에게 권한을 줌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하나님과 하늘에 거하는 사람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훼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방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땅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두 번째 환상</a:t>
            </a:r>
            <a:r>
              <a:rPr lang="en-US" altLang="ko-KR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용의 전쟁</a:t>
            </a:r>
            <a:r>
              <a:rPr lang="en-US" altLang="ko-KR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)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12:1~19:21</a:t>
            </a: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두 짐승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(13:1~18)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나라를 다스리게 함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어린양의 생명책이 없는 자들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그에게 경배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땅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두 번째 환상</a:t>
            </a:r>
            <a:r>
              <a:rPr lang="en-US" altLang="ko-KR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용의 전쟁</a:t>
            </a:r>
            <a:r>
              <a:rPr lang="en-US" altLang="ko-KR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)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12:1~19:21</a:t>
            </a: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두 짐승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(13:1~18)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다른 짐승이 땅에서 올라옴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큰 이적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땅에 거하는 자들 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우상을 만들어 경배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땅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두 번째 환상</a:t>
            </a:r>
            <a:r>
              <a:rPr lang="en-US" altLang="ko-KR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용의 전쟁</a:t>
            </a:r>
            <a:r>
              <a:rPr lang="en-US" altLang="ko-KR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)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</a:pPr>
            <a:r>
              <a:rPr lang="en-US" altLang="ko-KR" sz="36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 - 13:1 </a:t>
            </a:r>
            <a:r>
              <a:rPr lang="ko-KR" altLang="en-US" sz="36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바다에서 한 짐승이 나오는데</a:t>
            </a:r>
            <a:endParaRPr lang="en-US" altLang="ko-KR" sz="36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36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용은 바다에 거함</a:t>
            </a:r>
            <a:endParaRPr lang="en-US" altLang="ko-KR" sz="36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36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바다에서 동물이 나옴</a:t>
            </a:r>
            <a:endParaRPr lang="en-US" altLang="ko-KR" sz="36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36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소아시아에서 온 로마제국</a:t>
            </a:r>
            <a:endParaRPr lang="en-US" altLang="ko-KR" sz="36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36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“</a:t>
            </a:r>
            <a:r>
              <a:rPr lang="ko-KR" altLang="en-US" sz="36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뿔이 열</a:t>
            </a:r>
            <a:r>
              <a:rPr lang="en-US" altLang="ko-KR" sz="36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” : </a:t>
            </a:r>
            <a:r>
              <a:rPr lang="ko-KR" altLang="en-US" sz="36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아두구스도에서 도미티안</a:t>
            </a:r>
            <a:endParaRPr lang="en-US" altLang="ko-KR" sz="36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36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일곱머리 </a:t>
            </a:r>
            <a:r>
              <a:rPr lang="en-US" altLang="ko-KR" sz="36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36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로마황제 </a:t>
            </a:r>
            <a:r>
              <a:rPr lang="en-US" altLang="ko-KR" sz="36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7</a:t>
            </a:r>
            <a:r>
              <a:rPr lang="ko-KR" altLang="en-US" sz="36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명</a:t>
            </a:r>
            <a:endParaRPr lang="en-US" altLang="ko-KR" sz="36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36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황제숭배 강요</a:t>
            </a:r>
            <a:endParaRPr lang="en-US" altLang="ko-KR" sz="36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Y울릉도M" pitchFamily="18" charset="-127"/>
            <a:ea typeface="HY울릉도M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Y울릉도M" pitchFamily="18" charset="-127"/>
            <a:ea typeface="HY울릉도M" pitchFamily="18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14774</TotalTime>
  <Words>573</Words>
  <Application>Microsoft Office PowerPoint</Application>
  <PresentationFormat>화면 슬라이드 쇼(4:3)</PresentationFormat>
  <Paragraphs>129</Paragraphs>
  <Slides>18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19" baseType="lpstr">
      <vt:lpstr>기본 디자인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</vt:vector>
  </TitlesOfParts>
  <Company>Bit 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건 축 심 의 신 청 서</dc:title>
  <dc:creator>Bit</dc:creator>
  <cp:lastModifiedBy>Windows 사용자</cp:lastModifiedBy>
  <cp:revision>810</cp:revision>
  <dcterms:created xsi:type="dcterms:W3CDTF">2004-04-06T06:47:41Z</dcterms:created>
  <dcterms:modified xsi:type="dcterms:W3CDTF">2014-02-05T08:24:33Z</dcterms:modified>
</cp:coreProperties>
</file>