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38" r:id="rId2"/>
    <p:sldId id="652" r:id="rId3"/>
    <p:sldId id="661" r:id="rId4"/>
    <p:sldId id="662" r:id="rId5"/>
    <p:sldId id="663" r:id="rId6"/>
    <p:sldId id="664" r:id="rId7"/>
    <p:sldId id="665" r:id="rId8"/>
    <p:sldId id="666" r:id="rId9"/>
    <p:sldId id="667" r:id="rId10"/>
    <p:sldId id="668" r:id="rId11"/>
    <p:sldId id="669" r:id="rId12"/>
    <p:sldId id="670" r:id="rId13"/>
    <p:sldId id="671" r:id="rId14"/>
    <p:sldId id="672" r:id="rId15"/>
    <p:sldId id="673" r:id="rId16"/>
  </p:sldIdLst>
  <p:sldSz cx="9144000" cy="6858000" type="screen4x3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0000"/>
    <a:srgbClr val="006600"/>
    <a:srgbClr val="FEA402"/>
    <a:srgbClr val="F5A70B"/>
    <a:srgbClr val="F0F3F4"/>
    <a:srgbClr val="339966"/>
    <a:srgbClr val="008000"/>
    <a:srgbClr val="F7F9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1" autoAdjust="0"/>
    <p:restoredTop sz="94342" autoAdjust="0"/>
  </p:normalViewPr>
  <p:slideViewPr>
    <p:cSldViewPr snapToObjects="1">
      <p:cViewPr varScale="1">
        <p:scale>
          <a:sx n="109" d="100"/>
          <a:sy n="109" d="100"/>
        </p:scale>
        <p:origin x="-1800" y="-78"/>
      </p:cViewPr>
      <p:guideLst>
        <p:guide orient="horz" pos="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A8FC09-41E8-444E-ABA5-EEEEA845BFDA}" type="datetimeFigureOut">
              <a:rPr lang="ko-KR" altLang="en-US"/>
              <a:pPr>
                <a:defRPr/>
              </a:pPr>
              <a:t>2014-01-29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3E78C2-D176-47D4-952F-77CEF93FE6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79881F-0A9D-4B08-B996-7D3E6F5E90FC}" type="datetimeFigureOut">
              <a:rPr lang="ko-KR" altLang="en-US"/>
              <a:pPr>
                <a:defRPr/>
              </a:pPr>
              <a:t>2014-01-29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A1B1F5-C83D-4CA7-8C87-BF3E7D2D0F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0F49-BF25-4EFD-9D2F-984B46329A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F95C-A5D9-4917-9D4E-9F5E256481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9733-467D-485A-8B04-E489884B06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0E22-2429-4615-955E-FD1B4556FF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9B01-C710-40EE-8577-1A6D4171E9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ED29-0F1C-4203-8A98-6E269738F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7B67D-096D-40B3-A285-59D74B261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5CB1-BACB-4985-A2C5-00FE7CCB23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92126-09E7-40C3-8C27-A2511FE5F1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EC5D-5D2F-4829-A3C3-02867D1E01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C7FE-5C38-42A1-9085-BB19190DB4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7E540188-8EEC-43C3-89FA-7930731A00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pPr defTabSz="846138"/>
            <a:endParaRPr lang="ko-KR" altLang="ko-KR" sz="1700">
              <a:latin typeface="굴림" charset="-127"/>
              <a:ea typeface="굴림" charset="-127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04900" y="3273425"/>
            <a:ext cx="391636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HYUNDAI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METHODIST CHURCH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The community of God's people</a:t>
            </a:r>
          </a:p>
          <a:p>
            <a:pPr marL="342900" indent="-342900" algn="r">
              <a:spcBef>
                <a:spcPct val="20000"/>
              </a:spcBef>
            </a:pP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ko-KR" altLang="en-US" sz="1600" b="0" dirty="0">
                <a:solidFill>
                  <a:srgbClr val="FFFFFF"/>
                </a:solidFill>
              </a:rPr>
              <a:t>현대교회 수요성서연구</a:t>
            </a: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2013. </a:t>
            </a:r>
            <a:r>
              <a:rPr lang="en-US" altLang="ko-KR" sz="1600" b="0" dirty="0" smtClean="0">
                <a:solidFill>
                  <a:srgbClr val="FFFFFF"/>
                </a:solidFill>
              </a:rPr>
              <a:t>1. 29</a:t>
            </a:r>
            <a:endParaRPr lang="en-US" altLang="ko-KR" sz="1600" b="0" dirty="0">
              <a:solidFill>
                <a:srgbClr val="FFFFFF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85763" y="1854200"/>
            <a:ext cx="80121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sz="2800" b="0" dirty="0" smtClean="0">
                <a:solidFill>
                  <a:srgbClr val="FFFFFF"/>
                </a:solidFill>
              </a:rPr>
              <a:t>  새 하늘과 새 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땅</a:t>
            </a:r>
            <a:r>
              <a:rPr lang="en-US" altLang="ko-KR" sz="2800" b="0" smtClean="0">
                <a:solidFill>
                  <a:srgbClr val="FFFFFF"/>
                </a:solidFill>
              </a:rPr>
              <a:t>1(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요한계시록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4)</a:t>
            </a:r>
            <a:endParaRPr lang="ko-KR" altLang="en-US" sz="2800" b="0" dirty="0">
              <a:solidFill>
                <a:srgbClr val="FFFFFF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69975" y="1493838"/>
            <a:ext cx="696753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b="0">
                <a:solidFill>
                  <a:srgbClr val="FFFFFF"/>
                </a:solidFill>
              </a:rPr>
              <a:t>현대교회 </a:t>
            </a:r>
            <a:r>
              <a:rPr lang="en-US" altLang="ko-KR" b="0">
                <a:solidFill>
                  <a:srgbClr val="FFFFFF"/>
                </a:solidFill>
              </a:rPr>
              <a:t>TBC</a:t>
            </a:r>
            <a:r>
              <a:rPr lang="ko-KR" altLang="en-US" b="0">
                <a:solidFill>
                  <a:srgbClr val="FFFFFF"/>
                </a:solidFill>
              </a:rPr>
              <a:t>성서연구</a:t>
            </a:r>
          </a:p>
        </p:txBody>
      </p:sp>
      <p:pic>
        <p:nvPicPr>
          <p:cNvPr id="2054" name="그림 6" descr="DSC0002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3159125"/>
            <a:ext cx="3375025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보좌와 장로와 네 생물이 경배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장로중 하나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흰옷을 입은자가 누구냐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큰 환란에서 나오는 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어린양의 피에 그 옷을 씻어 희게 하였다고 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앉으신 이가 그 위에 장막을 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주리고 목마르지 않을 것이다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해나 뜨거운 기운에 상하지 않음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어린양이 목자가 되셨기 때문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나팔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(8:2~9:21)(11:14~19)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 앞에 시위한 일곱 천사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나팔을 받음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나팔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심판의 상징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로마의 멸망을 예고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천사와 작은 책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(10:1~11)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우뢰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봉인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나팔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대접 외에 또 다른 심판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(10:3)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두 증인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(11:1~13)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1, 260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일을 예언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물을 피로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재앙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무저갱의 짐승이 저희를 죽임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죽은 시체가 큰 성 길에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소돔과 애굽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삼일만에 생기가 돌아 구름으로 승천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큰 지진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성의 삼분의 일 무너짐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7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천명이 죽음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남은 자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두려워하며 하나님께 영광을 돌림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예수와 그 동생 야고보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마지막 역사의 비밀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일곱인으로 봉한 책의 비밀</a:t>
            </a:r>
            <a:endParaRPr lang="en-US" altLang="ko-KR" sz="32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(5:1~8:1)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나팔의 비밀</a:t>
            </a:r>
            <a:endParaRPr lang="en-US" altLang="ko-KR" sz="32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(8:2~11:9)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용과 대접의 분노</a:t>
            </a:r>
            <a:endParaRPr lang="en-US" altLang="ko-KR" sz="32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(15:1~16:21)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마지막 심판과 바벨론의 멸망</a:t>
            </a:r>
            <a:endParaRPr lang="en-US" altLang="ko-KR" sz="32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(17:1~19:10)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운명의 두루마리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4:1~11:19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하늘의 보좌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둘레에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24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보좌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일곱등불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일곱 영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24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장로들의 경배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영광과 존귀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왜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24 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열 두 지파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열 두 제자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어린양과 두루마리 책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(5:1~14)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오른 손에 일곱 봉인된 책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어린양이 책을 취함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네 생물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세라빔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과 장로들 사이의 어린양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거문고와 금대접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성도들의 기도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많은 천사의 음성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천천이요 만만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어린양만이 책을 열 수 있다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어린양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예수 그리스도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일곱 봉인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처음 봉인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흰 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 탄 자가 승리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두 번째 봉인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붉은 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탄자의 허락을 받아 서로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죽이게 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세 번째 봉인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검은 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기근이 들게 함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네 번째 봉인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청황색 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사망과 지옥의 권세가 그에게 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따름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다섯 번째 봉인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순교 당한 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흰 두루마리를 주심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순교자의 피가 찰 때까지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여섯 번째 봉인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큰 지진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해가 검어지고 온 달이 핏 빛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인 맞은 자 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십사만 사천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새 하늘과 새 땅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첫 번째 환상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수많은 무리가 흰 옷을 입고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손에 종려가지를 들고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보좌 앞에서 어린양을 찬양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14645</TotalTime>
  <Words>453</Words>
  <Application>Microsoft Office PowerPoint</Application>
  <PresentationFormat>화면 슬라이드 쇼(4:3)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</vt:vector>
  </TitlesOfParts>
  <Company>Bit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 축 심 의 신 청 서</dc:title>
  <dc:creator>Bit</dc:creator>
  <cp:lastModifiedBy>Windows 사용자</cp:lastModifiedBy>
  <cp:revision>798</cp:revision>
  <dcterms:created xsi:type="dcterms:W3CDTF">2004-04-06T06:47:41Z</dcterms:created>
  <dcterms:modified xsi:type="dcterms:W3CDTF">2014-01-29T09:02:06Z</dcterms:modified>
</cp:coreProperties>
</file>