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638" r:id="rId2"/>
    <p:sldId id="612" r:id="rId3"/>
    <p:sldId id="639" r:id="rId4"/>
    <p:sldId id="640" r:id="rId5"/>
    <p:sldId id="641" r:id="rId6"/>
    <p:sldId id="642" r:id="rId7"/>
    <p:sldId id="643" r:id="rId8"/>
    <p:sldId id="644" r:id="rId9"/>
    <p:sldId id="645" r:id="rId10"/>
    <p:sldId id="646" r:id="rId11"/>
    <p:sldId id="647" r:id="rId12"/>
    <p:sldId id="648" r:id="rId13"/>
    <p:sldId id="649" r:id="rId14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342" autoAdjust="0"/>
  </p:normalViewPr>
  <p:slideViewPr>
    <p:cSldViewPr snapToObjects="1">
      <p:cViewPr varScale="1">
        <p:scale>
          <a:sx n="108" d="100"/>
          <a:sy n="108" d="100"/>
        </p:scale>
        <p:origin x="-1830" y="-90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2013-11-20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2013. 11.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20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그리스도인의 소망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0" dirty="0" err="1" smtClean="0">
                <a:solidFill>
                  <a:srgbClr val="FFFFFF"/>
                </a:solidFill>
              </a:rPr>
              <a:t>베드로전후서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소망으로서의 재림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벧후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3:1~18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기독교 신앙의 근본 교리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난해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소망으로서의 재림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수난과 재림신앙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주기철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이기선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주남선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권원호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한상동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-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소망으로서의 재림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재림이 없다고 주장하는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초현실 부정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정욕적 삶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재림이 나에게는 없다는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인내와 은혜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시간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소망으로서의 재림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시간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3:8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하루를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천년같이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재림은 끝이 아닌 시작</a:t>
            </a:r>
            <a:endParaRPr lang="en-US" altLang="ko-KR" sz="400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베드로전후서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사회불안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교회의 시련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적 그리스도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교회의 분열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신앙의 위기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공동체의 위기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베드로전후서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위기의식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쾌락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극단적 금욕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도피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양극화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건전한 복음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거룩한 삶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자기책임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그리스도인의 삶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시대적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베드로가 로마에 도착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63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전승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61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년부터 시작된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네로의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박해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황제에 대한 충성 교훈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임박한 박해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64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대박해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그리스도인의 산 소망과 거룩한 </a:t>
            </a: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생활</a:t>
            </a:r>
            <a:endParaRPr lang="en-US" altLang="ko-KR" sz="36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벧전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1:3~2:10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고통중에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찬송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믿는자의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축복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슬픔중에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감사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믿는 자의 권리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그리스도인의 산 소망과 거룩한 </a:t>
            </a: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생활</a:t>
            </a:r>
            <a:endParaRPr lang="en-US" altLang="ko-KR" sz="36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두해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혈루증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여인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바디매오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가나안 여인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죽음에서 부활하신 예수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산소망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(1:3)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그리스도인의 산 소망과 거룩한 </a:t>
            </a:r>
            <a:r>
              <a:rPr lang="ko-KR" altLang="en-US" sz="36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생활</a:t>
            </a:r>
            <a:endParaRPr lang="en-US" altLang="ko-KR" sz="36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연단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1:16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티없이 맑은 눈동자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거룩한 것을 사모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선행과 사회생활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벧전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2:11~4:6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종말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남은 시간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쾌락과 탐욕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그리스도인의 종말적 삶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소망의 나그네 의식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(1:17, 2:11)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그리스도인의 소망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선행과 사회생활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남은 세상에서 최선의 삶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이단과 다른 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14409</TotalTime>
  <Words>233</Words>
  <Application>Microsoft Office PowerPoint</Application>
  <PresentationFormat>화면 슬라이드 쇼(4:3)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hc4u4</cp:lastModifiedBy>
  <cp:revision>772</cp:revision>
  <dcterms:created xsi:type="dcterms:W3CDTF">2004-04-06T06:47:41Z</dcterms:created>
  <dcterms:modified xsi:type="dcterms:W3CDTF">2013-11-20T05:57:41Z</dcterms:modified>
</cp:coreProperties>
</file>