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638" r:id="rId2"/>
    <p:sldId id="612" r:id="rId3"/>
    <p:sldId id="639" r:id="rId4"/>
    <p:sldId id="640" r:id="rId5"/>
    <p:sldId id="641" r:id="rId6"/>
    <p:sldId id="642" r:id="rId7"/>
    <p:sldId id="643" r:id="rId8"/>
    <p:sldId id="644" r:id="rId9"/>
    <p:sldId id="645" r:id="rId10"/>
    <p:sldId id="646" r:id="rId11"/>
    <p:sldId id="647" r:id="rId12"/>
    <p:sldId id="648" r:id="rId13"/>
    <p:sldId id="649" r:id="rId14"/>
  </p:sldIdLst>
  <p:sldSz cx="9144000" cy="6858000" type="screen4x3"/>
  <p:notesSz cx="6797675" cy="99266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7A0000"/>
    <a:srgbClr val="006600"/>
    <a:srgbClr val="FEA402"/>
    <a:srgbClr val="F5A70B"/>
    <a:srgbClr val="F0F3F4"/>
    <a:srgbClr val="339966"/>
    <a:srgbClr val="008000"/>
    <a:srgbClr val="F7F9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1" autoAdjust="0"/>
    <p:restoredTop sz="94342" autoAdjust="0"/>
  </p:normalViewPr>
  <p:slideViewPr>
    <p:cSldViewPr snapToObjects="1">
      <p:cViewPr varScale="1">
        <p:scale>
          <a:sx n="108" d="100"/>
          <a:sy n="108" d="100"/>
        </p:scale>
        <p:origin x="-1830" y="-90"/>
      </p:cViewPr>
      <p:guideLst>
        <p:guide orient="horz" pos="5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BA8FC09-41E8-444E-ABA5-EEEEA845BFDA}" type="datetimeFigureOut">
              <a:rPr lang="ko-KR" altLang="en-US"/>
              <a:pPr>
                <a:defRPr/>
              </a:pPr>
              <a:t>2013-11-20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3E78C2-D176-47D4-952F-77CEF93FE6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79881F-0A9D-4B08-B996-7D3E6F5E90FC}" type="datetimeFigureOut">
              <a:rPr lang="ko-KR" altLang="en-US"/>
              <a:pPr>
                <a:defRPr/>
              </a:pPr>
              <a:t>2013-11-20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A1B1F5-C83D-4CA7-8C87-BF3E7D2D0F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B0F49-BF25-4EFD-9D2F-984B46329A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5F95C-A5D9-4917-9D4E-9F5E256481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C9733-467D-485A-8B04-E489884B06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40E22-2429-4615-955E-FD1B4556FF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D9B01-C710-40EE-8577-1A6D4171E93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4ED29-0F1C-4203-8A98-6E269738FD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7B67D-096D-40B3-A285-59D74B2619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5CB1-BACB-4985-A2C5-00FE7CCB23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92126-09E7-40C3-8C27-A2511FE5F19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9EC5D-5D2F-4829-A3C3-02867D1E01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4C7FE-5C38-42A1-9085-BB19190DB4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7E540188-8EEC-43C3-89FA-7930731A00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7938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pPr defTabSz="846138"/>
            <a:endParaRPr lang="ko-KR" altLang="ko-KR" sz="1700">
              <a:latin typeface="굴림" charset="-127"/>
              <a:ea typeface="굴림" charset="-127"/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1104900" y="3273425"/>
            <a:ext cx="3916363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en-US" altLang="ko-KR" sz="2400" b="0" dirty="0">
                <a:solidFill>
                  <a:srgbClr val="FFFFFF"/>
                </a:solidFill>
              </a:rPr>
              <a:t>HYUNDAI 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2400" b="0" dirty="0">
                <a:solidFill>
                  <a:srgbClr val="FFFFFF"/>
                </a:solidFill>
              </a:rPr>
              <a:t>METHODIST CHURCH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1600" b="0" dirty="0">
                <a:solidFill>
                  <a:srgbClr val="FFFFFF"/>
                </a:solidFill>
              </a:rPr>
              <a:t>The community of God's people</a:t>
            </a:r>
          </a:p>
          <a:p>
            <a:pPr marL="342900" indent="-342900" algn="r">
              <a:spcBef>
                <a:spcPct val="20000"/>
              </a:spcBef>
            </a:pPr>
            <a:endParaRPr lang="en-US" altLang="ko-KR" sz="1600" b="0" dirty="0">
              <a:solidFill>
                <a:srgbClr val="FFFFFF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ko-KR" altLang="en-US" sz="1600" b="0" dirty="0">
                <a:solidFill>
                  <a:srgbClr val="FFFFFF"/>
                </a:solidFill>
              </a:rPr>
              <a:t>현대교회 수요성서연구</a:t>
            </a:r>
            <a:endParaRPr lang="en-US" altLang="ko-KR" sz="1600" b="0" dirty="0">
              <a:solidFill>
                <a:srgbClr val="FFFFFF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1600" b="0" dirty="0">
                <a:solidFill>
                  <a:srgbClr val="FFFFFF"/>
                </a:solidFill>
              </a:rPr>
              <a:t>2013. 11. </a:t>
            </a:r>
            <a:r>
              <a:rPr lang="en-US" altLang="ko-KR" sz="1600" b="0" dirty="0" smtClean="0">
                <a:solidFill>
                  <a:srgbClr val="FFFFFF"/>
                </a:solidFill>
              </a:rPr>
              <a:t>20</a:t>
            </a:r>
            <a:endParaRPr lang="en-US" altLang="ko-KR" sz="1600" b="0" dirty="0">
              <a:solidFill>
                <a:srgbClr val="FFFFFF"/>
              </a:solidFill>
            </a:endParaRP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85763" y="1854200"/>
            <a:ext cx="801211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ko-KR" altLang="en-US" sz="2800" b="0" dirty="0" smtClean="0">
                <a:solidFill>
                  <a:srgbClr val="FFFFFF"/>
                </a:solidFill>
              </a:rPr>
              <a:t>그리스도인의 소망</a:t>
            </a:r>
            <a:r>
              <a:rPr lang="en-US" altLang="ko-KR" sz="2800" b="0" dirty="0" smtClean="0">
                <a:solidFill>
                  <a:srgbClr val="FFFFFF"/>
                </a:solidFill>
              </a:rPr>
              <a:t>(</a:t>
            </a:r>
            <a:r>
              <a:rPr lang="ko-KR" altLang="en-US" sz="2800" b="0" dirty="0" err="1" smtClean="0">
                <a:solidFill>
                  <a:srgbClr val="FFFFFF"/>
                </a:solidFill>
              </a:rPr>
              <a:t>베드로전후서</a:t>
            </a:r>
            <a:r>
              <a:rPr lang="en-US" altLang="ko-KR" sz="2800" b="0" dirty="0" smtClean="0">
                <a:solidFill>
                  <a:srgbClr val="FFFFFF"/>
                </a:solidFill>
              </a:rPr>
              <a:t>)</a:t>
            </a:r>
            <a:endParaRPr lang="ko-KR" altLang="en-US" sz="2800" b="0" dirty="0">
              <a:solidFill>
                <a:srgbClr val="FFFFFF"/>
              </a:solidFill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069975" y="1493838"/>
            <a:ext cx="6967538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ko-KR" altLang="en-US" b="0">
                <a:solidFill>
                  <a:srgbClr val="FFFFFF"/>
                </a:solidFill>
              </a:rPr>
              <a:t>현대교회 </a:t>
            </a:r>
            <a:r>
              <a:rPr lang="en-US" altLang="ko-KR" b="0">
                <a:solidFill>
                  <a:srgbClr val="FFFFFF"/>
                </a:solidFill>
              </a:rPr>
              <a:t>TBC</a:t>
            </a:r>
            <a:r>
              <a:rPr lang="ko-KR" altLang="en-US" b="0">
                <a:solidFill>
                  <a:srgbClr val="FFFFFF"/>
                </a:solidFill>
              </a:rPr>
              <a:t>성서연구</a:t>
            </a:r>
          </a:p>
        </p:txBody>
      </p:sp>
      <p:pic>
        <p:nvPicPr>
          <p:cNvPr id="2054" name="그림 6" descr="DSC0002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7788" y="3159125"/>
            <a:ext cx="3375025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그리스도인의 소망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소망으로서의 재림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벧후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3:1~18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재림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기독교 신앙의 근본 교리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난해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그리스도인의 소망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소망으로서의 재림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수난과 재림신앙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주기철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이기선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주남선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권원호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한상동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-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그리스도인의 소망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소망으로서의 재림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재림이 없다고 주장하는 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초현실 부정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정욕적 삶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재림이 나에게는 없다는 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하나님의 인내와 은혜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하나님의 시간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그리스도인의 소망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소망으로서의 재림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하나님의 시간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3:8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하루를 </a:t>
            </a: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천년같이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재림은 끝이 아닌 시작</a:t>
            </a:r>
            <a:endParaRPr lang="en-US" altLang="ko-KR" sz="400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그리스도인의 소망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err="1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베드로전후서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마지막 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사회불안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교회의 시련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적 그리스도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교회의 분열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신앙의 위기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공동체의 위기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그리스도인의 소망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err="1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베드로전후서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위기의식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쾌락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극단적 금욕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도피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양극화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건전한 복음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거룩한 삶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자기책임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그리스도인의 삶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그리스도인의 소망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시대적 배경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베드로가 로마에 도착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63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전승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61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년부터 시작된 </a:t>
            </a: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네로의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박해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황제에 대한 충성 교훈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임박한 박해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64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년 </a:t>
            </a: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대박해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그리스도인의 소망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36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그리스도인의 산 소망과 거룩한 </a:t>
            </a:r>
            <a:r>
              <a:rPr lang="ko-KR" altLang="en-US" sz="36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생활</a:t>
            </a:r>
            <a:endParaRPr lang="en-US" altLang="ko-KR" sz="36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벧전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1:3~2:10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고통중에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찬송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믿는자의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축복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슬픔중에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감사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믿는 자의 권리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그리스도인의 소망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36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그리스도인의 산 소망과 거룩한 </a:t>
            </a:r>
            <a:r>
              <a:rPr lang="ko-KR" altLang="en-US" sz="36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생활</a:t>
            </a:r>
            <a:endParaRPr lang="en-US" altLang="ko-KR" sz="36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열 </a:t>
            </a: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두해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혈루증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여인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바디매오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가나안 여인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죽음에서 부활하신 예수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산소망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(1:3)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그리스도인의 소망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36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그리스도인의 산 소망과 거룩한 </a:t>
            </a:r>
            <a:r>
              <a:rPr lang="ko-KR" altLang="en-US" sz="36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생활</a:t>
            </a:r>
            <a:endParaRPr lang="en-US" altLang="ko-KR" sz="36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연단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1:16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티없이 맑은 눈동자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거룩한 것을 사모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그리스도인의 소망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선행과 사회생활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벧전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2:11~4:6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종말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남은 시간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쾌락과 탐욕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그리스도인의 종말적 삶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소망의 나그네 의식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(1:17, 2:11)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그리스도인의 소망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선행과 사회생활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남은 세상에서 최선의 삶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이단과 다른 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M" pitchFamily="18" charset="-127"/>
            <a:ea typeface="HY울릉도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M" pitchFamily="18" charset="-127"/>
            <a:ea typeface="HY울릉도M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14409</TotalTime>
  <Words>233</Words>
  <Application>Microsoft Office PowerPoint</Application>
  <PresentationFormat>화면 슬라이드 쇼(4:3)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</vt:vector>
  </TitlesOfParts>
  <Company>Bit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건 축 심 의 신 청 서</dc:title>
  <dc:creator>Bit</dc:creator>
  <cp:lastModifiedBy>hc4u4</cp:lastModifiedBy>
  <cp:revision>772</cp:revision>
  <dcterms:created xsi:type="dcterms:W3CDTF">2004-04-06T06:47:41Z</dcterms:created>
  <dcterms:modified xsi:type="dcterms:W3CDTF">2013-11-20T05:57:41Z</dcterms:modified>
</cp:coreProperties>
</file>