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638" r:id="rId2"/>
    <p:sldId id="652" r:id="rId3"/>
    <p:sldId id="653" r:id="rId4"/>
    <p:sldId id="654" r:id="rId5"/>
    <p:sldId id="655" r:id="rId6"/>
    <p:sldId id="656" r:id="rId7"/>
    <p:sldId id="657" r:id="rId8"/>
    <p:sldId id="658" r:id="rId9"/>
    <p:sldId id="659" r:id="rId10"/>
    <p:sldId id="660" r:id="rId11"/>
    <p:sldId id="661" r:id="rId12"/>
    <p:sldId id="662" r:id="rId13"/>
    <p:sldId id="663" r:id="rId14"/>
    <p:sldId id="664" r:id="rId15"/>
    <p:sldId id="665" r:id="rId16"/>
    <p:sldId id="666" r:id="rId17"/>
    <p:sldId id="667" r:id="rId18"/>
    <p:sldId id="668" r:id="rId19"/>
    <p:sldId id="669" r:id="rId20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0000"/>
    <a:srgbClr val="006600"/>
    <a:srgbClr val="FEA402"/>
    <a:srgbClr val="F5A70B"/>
    <a:srgbClr val="F0F3F4"/>
    <a:srgbClr val="339966"/>
    <a:srgbClr val="008000"/>
    <a:srgbClr val="F7F9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94342" autoAdjust="0"/>
  </p:normalViewPr>
  <p:slideViewPr>
    <p:cSldViewPr snapToObjects="1">
      <p:cViewPr varScale="1">
        <p:scale>
          <a:sx n="78" d="100"/>
          <a:sy n="78" d="100"/>
        </p:scale>
        <p:origin x="-102" y="-708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2014-03-12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2014-03-12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938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490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</a:t>
            </a:r>
            <a:r>
              <a:rPr lang="ko-KR" altLang="en-US" sz="1600" b="0" dirty="0" smtClean="0">
                <a:solidFill>
                  <a:srgbClr val="FFFFFF"/>
                </a:solidFill>
              </a:rPr>
              <a:t>수요예배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 smtClean="0">
                <a:solidFill>
                  <a:srgbClr val="FFFFFF"/>
                </a:solidFill>
              </a:rPr>
              <a:t>2014. </a:t>
            </a:r>
            <a:r>
              <a:rPr lang="en-US" altLang="ko-KR" sz="1600" b="0" dirty="0" smtClean="0">
                <a:solidFill>
                  <a:srgbClr val="FFFFFF"/>
                </a:solidFill>
              </a:rPr>
              <a:t>3. 15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85763" y="1854200"/>
            <a:ext cx="80121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2800" b="0" dirty="0" smtClean="0">
                <a:solidFill>
                  <a:srgbClr val="FFFFFF"/>
                </a:solidFill>
              </a:rPr>
              <a:t>  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교파와 교리 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- 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관용</a:t>
            </a:r>
            <a:endParaRPr lang="ko-KR" altLang="en-US" sz="28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9975" y="1493838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 dirty="0">
                <a:solidFill>
                  <a:srgbClr val="FFFFFF"/>
                </a:solidFill>
              </a:rPr>
              <a:t>현대교회 </a:t>
            </a:r>
            <a:r>
              <a:rPr lang="ko-KR" altLang="en-US" b="0" dirty="0" smtClean="0">
                <a:solidFill>
                  <a:srgbClr val="FFFFFF"/>
                </a:solidFill>
              </a:rPr>
              <a:t>수요예배</a:t>
            </a:r>
            <a:endParaRPr lang="ko-KR" altLang="en-US" b="0" dirty="0">
              <a:solidFill>
                <a:srgbClr val="FFFFFF"/>
              </a:solidFill>
            </a:endParaRPr>
          </a:p>
        </p:txBody>
      </p:sp>
      <p:pic>
        <p:nvPicPr>
          <p:cNvPr id="2054" name="그림 6" descr="DSC0002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3159125"/>
            <a:ext cx="3375025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Jacob Arminius(1560~1609)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알미니우스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Remonstrance(1610)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Prevenient grace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선행적 은혜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성령의 도우심으로 인한 자유의지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펠라기우스와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차이점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인간본성의 자유의지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Conditional election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조건적 선택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Universal atonement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보편적 속죄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속죄의 은혜를 믿는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Efficient grace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효과적 은혜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선재적 은혜로 자극된 자유의지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효과적 은혜와 협동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Believer faith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믿는 자의 신앙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타락의 가능성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다른 의견을 가질 권리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스테판 츠바이크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카스텔리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칼뱅의 제네바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13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명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10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명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35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명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76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간수장의 통보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새로운 예루살렘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다른 의견을 가질 권리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미겔 세르베투스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종교적 신념으로 화형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독자적 성경해석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독자적 생각을 주신 하나님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권리를 침해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다른 의견을 가질 권리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한 인간을 죽이는 것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교리옹호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한 인간의 희생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다른 사람을 불태워 신앙을 고백할 수 없다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단지 신앙을 위해 불에 타 죽음으로 자기 신앙을 고백한다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웨슬리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올바른 의견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종교의 매우 빈약한 부분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너와 내가 다르면 나와 네가 다른 것을 합의하자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상호관용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상호존중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종교개혁이후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교회내 갈등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예정론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칼뱅 사상의 주된 전제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복음선포 결과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당혹스러운 점 설명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부수적 교리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칼뱅주의자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칼뱅이 생각을 발전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확장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칼뱅 사후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개혁정통의 체계 확정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제한된 속죄</a:t>
            </a: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특수한 대속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그리스도의 죽음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누구를 위해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모든 이를 구원하는 잠재력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속량하는 능력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선택받은 이에게만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Total depravity of sinful human nature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죄악된 인간 본성의 전적 타락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Unconditional election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무조건적 선택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Limited atonement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제한된 속죄론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Irresistible grace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저항할 수 없는 은혜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교파와 교리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관용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en-US" altLang="ko-KR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Perseverance of the saints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성도의 견인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14874</TotalTime>
  <Words>313</Words>
  <Application>Microsoft Office PowerPoint</Application>
  <PresentationFormat>화면 슬라이드 쇼(4:3)</PresentationFormat>
  <Paragraphs>98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Windows 사용자</cp:lastModifiedBy>
  <cp:revision>821</cp:revision>
  <dcterms:created xsi:type="dcterms:W3CDTF">2004-04-06T06:47:41Z</dcterms:created>
  <dcterms:modified xsi:type="dcterms:W3CDTF">2014-03-12T09:40:02Z</dcterms:modified>
</cp:coreProperties>
</file>