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2" r:id="rId4"/>
    <p:sldId id="258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8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이등변 삼각형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각 삼각형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각 삼각형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EE8EF03-5EB7-41FE-B01A-10DB68A122E0}" type="datetimeFigureOut">
              <a:rPr lang="ko-KR" altLang="en-US" smtClean="0"/>
              <a:t>2012-10-03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03B953B-44D7-4D4C-A248-95CE0F0952F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1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1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3672408"/>
          </a:xfrm>
        </p:spPr>
        <p:txBody>
          <a:bodyPr>
            <a:normAutofit/>
          </a:bodyPr>
          <a:lstStyle/>
          <a:p>
            <a:pPr algn="l"/>
            <a:r>
              <a:rPr lang="en-US" altLang="ko-KR" sz="6600" dirty="0" smtClean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6600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sz="66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en-US" altLang="ko-KR" sz="6600" dirty="0" smtClean="0"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6600" dirty="0" smtClean="0">
                <a:latin typeface="HY견고딕" pitchFamily="18" charset="-127"/>
                <a:ea typeface="HY견고딕" pitchFamily="18" charset="-127"/>
              </a:rPr>
              <a:t>루터의 생애와 사상</a:t>
            </a:r>
            <a:endParaRPr lang="en-US" altLang="ko-KR" sz="66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en-US" altLang="ko-KR" sz="6600" dirty="0" smtClean="0">
                <a:latin typeface="HY견고딕" pitchFamily="18" charset="-127"/>
                <a:ea typeface="HY견고딕" pitchFamily="18" charset="-127"/>
              </a:rPr>
              <a:t>3. </a:t>
            </a:r>
            <a:r>
              <a:rPr lang="ko-KR" altLang="en-US" sz="6600" dirty="0" smtClean="0">
                <a:latin typeface="HY견고딕" pitchFamily="18" charset="-127"/>
                <a:ea typeface="HY견고딕" pitchFamily="18" charset="-127"/>
              </a:rPr>
              <a:t>종교개혁의 역사</a:t>
            </a:r>
            <a:endParaRPr lang="en-US" altLang="ko-KR" sz="6600" dirty="0" smtClean="0">
              <a:latin typeface="HY견고딕" pitchFamily="18" charset="-127"/>
              <a:ea typeface="HY견고딕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학자들의 고대사본 오류에 대한 인식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교회와 성경이 거리가 있다면 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          돌이켜야 한다는 인식의 대두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400" dirty="0" smtClean="0">
                <a:latin typeface="HY견고딕" pitchFamily="18" charset="-127"/>
                <a:ea typeface="HY견고딕" pitchFamily="18" charset="-127"/>
              </a:rPr>
              <a:t>농노들에 대한 지주들의 착취</a:t>
            </a:r>
            <a:endParaRPr lang="en-US" altLang="ko-KR" sz="44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봉건제도의 몰락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민족주의 국가주의 대두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“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한 목자 아래 한 양떼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”</a:t>
            </a: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격동의 시대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기독교 신자들의 신앙과 재검토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또 다른 신앙적 결론과 충돌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격동의 시대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개혁자들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–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교회의 가장 큰 오류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“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무지와 무식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격동의 시대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인쇄술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비잔틴 학자들의 유입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고전과 학문적인 유산 재발견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학문과 교육을 발전시켜 교회개혁을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                      이룰 수 있다고 판단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격동의 시대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기독교의 원천으로의 귀환이 교회의 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 오류로 </a:t>
            </a:r>
            <a:r>
              <a:rPr lang="ko-KR" altLang="en-US" sz="4000" dirty="0" err="1" smtClean="0">
                <a:latin typeface="HY견고딕" pitchFamily="18" charset="-127"/>
                <a:ea typeface="HY견고딕" pitchFamily="18" charset="-127"/>
              </a:rPr>
              <a:t>부터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벗어날 수 있는 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길이라 확신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인문주의자들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300" dirty="0" smtClean="0">
                <a:latin typeface="HY견고딕" pitchFamily="18" charset="-127"/>
                <a:ea typeface="HY견고딕" pitchFamily="18" charset="-127"/>
              </a:rPr>
              <a:t>15</a:t>
            </a:r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세기 교회의 문제점이 </a:t>
            </a:r>
            <a:endParaRPr lang="en-US" altLang="ko-KR" sz="43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                강력하게</a:t>
            </a:r>
            <a:r>
              <a:rPr lang="en-US" altLang="ko-KR" sz="43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드러남</a:t>
            </a:r>
            <a:endParaRPr lang="en-US" altLang="ko-KR" sz="43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 fontScale="92500"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 교황청의 몰락과 부정부패</a:t>
            </a:r>
            <a:endParaRPr lang="en-US" altLang="ko-KR" sz="43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3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아비뇽 </a:t>
            </a:r>
            <a:r>
              <a:rPr lang="en-US" altLang="ko-KR" sz="4300" dirty="0" smtClean="0">
                <a:latin typeface="HY견고딕" pitchFamily="18" charset="-127"/>
                <a:ea typeface="HY견고딕" pitchFamily="18" charset="-127"/>
              </a:rPr>
              <a:t>– </a:t>
            </a:r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프랑스 왕실의 도구로 전락</a:t>
            </a:r>
            <a:endParaRPr lang="en-US" altLang="ko-KR" sz="43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3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유럽의 정치적 분열로 교황권위 약화</a:t>
            </a:r>
            <a:endParaRPr lang="en-US" altLang="ko-KR" sz="43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3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교황청 </a:t>
            </a:r>
            <a:r>
              <a:rPr lang="en-US" altLang="ko-KR" sz="4300" dirty="0" smtClean="0">
                <a:latin typeface="HY견고딕" pitchFamily="18" charset="-127"/>
                <a:ea typeface="HY견고딕" pitchFamily="18" charset="-127"/>
              </a:rPr>
              <a:t>– </a:t>
            </a:r>
            <a:r>
              <a:rPr lang="ko-KR" altLang="en-US" sz="4300" dirty="0" smtClean="0">
                <a:latin typeface="HY견고딕" pitchFamily="18" charset="-127"/>
                <a:ea typeface="HY견고딕" pitchFamily="18" charset="-127"/>
              </a:rPr>
              <a:t>권위와 신뢰에 대한 부조화</a:t>
            </a:r>
            <a:endParaRPr lang="en-US" altLang="ko-KR" sz="43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분열과 윤리적 타락 개혁을 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                            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위한 종교회의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결과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–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분열은 종식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그러나 윤리적 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                            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타락 정화 실패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사제의 자녀들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문제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수도원의 학문 전락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–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지방 성직자의 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                                  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교육 부재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유럽의 종교적 양심 자체가 내부적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진통을 겪고 있는 상황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ko-KR" altLang="en-US" sz="40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교회의 개혁이 단순히 도덕적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윤리적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      문제만이 아니라는 인식의 대두</a:t>
            </a:r>
            <a:endParaRPr lang="ko-KR" altLang="en-US" sz="40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교회의 가르침 자체가 잘못 되었다는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                                     문제인식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419872" y="188640"/>
            <a:ext cx="5544616" cy="5452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+mn-ea"/>
                <a:ea typeface="+mn-ea"/>
              </a:rPr>
              <a:t>루터의 종교개혁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1124744"/>
            <a:ext cx="9036496" cy="504056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종교개혁의 배경</a:t>
            </a: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/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 algn="l">
              <a:buFont typeface="Arial" pitchFamily="34" charset="0"/>
              <a:buChar char="•"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콘스탄티노플의 함락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동로마 멸망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열정">
  <a:themeElements>
    <a:clrScheme name="열정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열정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열정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275</Words>
  <Application>Microsoft Office PowerPoint</Application>
  <PresentationFormat>화면 슬라이드 쇼(4:3)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열정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  <vt:lpstr>루터의 종교개혁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루터의 종교개혁</dc:title>
  <dc:creator>hc4u4</dc:creator>
  <cp:lastModifiedBy>hc4u4</cp:lastModifiedBy>
  <cp:revision>5</cp:revision>
  <dcterms:created xsi:type="dcterms:W3CDTF">2012-10-03T08:11:18Z</dcterms:created>
  <dcterms:modified xsi:type="dcterms:W3CDTF">2012-10-03T08:53:02Z</dcterms:modified>
</cp:coreProperties>
</file>