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4" r:id="rId3"/>
    <p:sldId id="275" r:id="rId4"/>
    <p:sldId id="276" r:id="rId5"/>
    <p:sldId id="271" r:id="rId6"/>
    <p:sldId id="265" r:id="rId7"/>
    <p:sldId id="266" r:id="rId8"/>
    <p:sldId id="267" r:id="rId9"/>
    <p:sldId id="257" r:id="rId10"/>
    <p:sldId id="258" r:id="rId11"/>
    <p:sldId id="264" r:id="rId12"/>
    <p:sldId id="263" r:id="rId13"/>
    <p:sldId id="272" r:id="rId14"/>
    <p:sldId id="273" r:id="rId15"/>
    <p:sldId id="269" r:id="rId16"/>
    <p:sldId id="259" r:id="rId17"/>
    <p:sldId id="268" r:id="rId18"/>
    <p:sldId id="277" r:id="rId19"/>
    <p:sldId id="278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117" d="100"/>
          <a:sy n="117" d="100"/>
        </p:scale>
        <p:origin x="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45278-6AD8-4F49-859F-C3786BC73331}" type="datetimeFigureOut">
              <a:rPr lang="ko-KR" altLang="en-US" smtClean="0"/>
              <a:t>2013-02-25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4B2D-68BF-4D35-B6EF-C7E4487D92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8A972-787B-4EA5-9CE1-13BA6C27948C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976D-DB1D-416C-9E62-EE03AFBD97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42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rts.search.naver.com/service.naver?sm=tab_hty&amp;where=arts_list&amp;x=10&amp;y=10&amp;query=%EC%9C%A0%ED%99%9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100.naver.com/100.nhn?docid=68518" TargetMode="External"/><Relationship Id="rId4" Type="http://schemas.openxmlformats.org/officeDocument/2006/relationships/hyperlink" Target="http://arts.search.naver.com/service.naver?sm=tab_hty&amp;where=arts_list&amp;x=10&amp;y=10&amp;query=%EC%95%94%EC%8A%A4%ED%85%8C%EB%A5%B4%EB%8B%B4%20%EA%B5%AD%EB%A6%BD%EB%B0%95%EB%AC%BC%EA%B4%8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1642</a:t>
            </a:r>
            <a:r>
              <a:rPr lang="ko-KR" altLang="en-US" dirty="0" smtClean="0"/>
              <a:t>년경 </a:t>
            </a:r>
            <a:r>
              <a:rPr lang="en-US" altLang="ko-KR" dirty="0" smtClean="0"/>
              <a:t>/ </a:t>
            </a:r>
            <a:r>
              <a:rPr lang="ko-KR" altLang="en-US" dirty="0" smtClean="0">
                <a:hlinkClick r:id="rId3" action="ppaction://hlinkfile"/>
              </a:rPr>
              <a:t>유화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캔버스에 유채 </a:t>
            </a:r>
            <a:r>
              <a:rPr lang="en-US" altLang="ko-KR" dirty="0" smtClean="0"/>
              <a:t>/ 363 x 437 cm / </a:t>
            </a:r>
            <a:r>
              <a:rPr lang="ko-KR" altLang="en-US" dirty="0" smtClean="0">
                <a:hlinkClick r:id="rId4" action="ppaction://hlinkfile"/>
              </a:rPr>
              <a:t>암스테르담 국립박물관</a:t>
            </a:r>
            <a:r>
              <a:rPr lang="ko-KR" altLang="en-US" dirty="0" smtClean="0"/>
              <a:t> 소장 </a:t>
            </a:r>
            <a:r>
              <a:rPr lang="ko-KR" altLang="en-US" dirty="0" smtClean="0">
                <a:effectLst/>
              </a:rPr>
              <a:t>바로크라는 용어는 포르투갈어의 </a:t>
            </a:r>
            <a:r>
              <a:rPr lang="en-US" altLang="ko-KR" dirty="0" err="1" smtClean="0">
                <a:effectLst/>
              </a:rPr>
              <a:t>barroco</a:t>
            </a:r>
            <a:r>
              <a:rPr lang="ko-KR" altLang="en-US" dirty="0" smtClean="0">
                <a:effectLst/>
              </a:rPr>
              <a:t>에서 온 듯하다</a:t>
            </a:r>
            <a:r>
              <a:rPr lang="en-US" altLang="ko-KR" dirty="0" smtClean="0">
                <a:effectLst/>
              </a:rPr>
              <a:t>. ‘</a:t>
            </a:r>
            <a:r>
              <a:rPr lang="ko-KR" altLang="en-US" dirty="0" smtClean="0">
                <a:effectLst/>
              </a:rPr>
              <a:t>비뚤어진</a:t>
            </a:r>
            <a:r>
              <a:rPr lang="en-US" altLang="ko-KR" dirty="0" smtClean="0">
                <a:effectLst/>
              </a:rPr>
              <a:t>... </a:t>
            </a:r>
            <a:r>
              <a:rPr lang="ko-KR" altLang="en-US" dirty="0" err="1" smtClean="0">
                <a:effectLst/>
                <a:hlinkClick r:id="rId5"/>
              </a:rPr>
              <a:t>더보기</a:t>
            </a:r>
            <a:r>
              <a:rPr lang="ko-KR" altLang="en-US" dirty="0" smtClean="0">
                <a:effectLst/>
              </a:rPr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1575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34</a:t>
            </a:r>
            <a:r>
              <a:rPr lang="ko-KR" altLang="en-US" dirty="0" smtClean="0"/>
              <a:t>세의 렘브란트</a:t>
            </a:r>
            <a:r>
              <a:rPr lang="en-US" altLang="ko-KR" dirty="0" smtClean="0"/>
              <a:t>. 1640</a:t>
            </a:r>
            <a:r>
              <a:rPr lang="ko-KR" altLang="en-US" dirty="0" smtClean="0"/>
              <a:t>년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자신만만했던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성공가도를 달리던 렘브란트의 모습을 잘 보여주고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빛이 황금빛으로 비쳐지고 있습니다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1659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. 56</a:t>
            </a:r>
            <a:r>
              <a:rPr lang="ko-KR" altLang="en-US" dirty="0" smtClean="0"/>
              <a:t>년 파산하고 얼굴에 어둠이 깔리기 시작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1660</a:t>
            </a:r>
            <a:r>
              <a:rPr lang="ko-KR" altLang="en-US" dirty="0" smtClean="0"/>
              <a:t>년의 자화상</a:t>
            </a:r>
            <a:r>
              <a:rPr lang="en-US" altLang="ko-KR" dirty="0" smtClean="0"/>
              <a:t>. 63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두번째</a:t>
            </a:r>
            <a:r>
              <a:rPr lang="ko-KR" altLang="en-US" dirty="0" smtClean="0"/>
              <a:t> 아내도 죽고</a:t>
            </a:r>
            <a:r>
              <a:rPr lang="en-US" altLang="ko-KR" dirty="0" smtClean="0"/>
              <a:t>, 68</a:t>
            </a:r>
            <a:r>
              <a:rPr lang="ko-KR" altLang="en-US" dirty="0" smtClean="0"/>
              <a:t>년 아들 마저 죽고 만다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1669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모든 아픔을 다 겪고 난 화가의 심정이 묻어나는 작품</a:t>
            </a:r>
            <a:r>
              <a:rPr lang="en-US" altLang="ko-KR" dirty="0" smtClean="0"/>
              <a:t>. 63</a:t>
            </a:r>
            <a:r>
              <a:rPr lang="ko-KR" altLang="en-US" dirty="0" smtClean="0"/>
              <a:t>세에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자신이 죽던 해에 그린 그림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1669</a:t>
            </a:r>
            <a:r>
              <a:rPr lang="ko-KR" altLang="en-US" dirty="0" smtClean="0"/>
              <a:t>년</a:t>
            </a:r>
            <a:r>
              <a:rPr lang="en-US" altLang="ko-KR" dirty="0" smtClean="0"/>
              <a:t>. </a:t>
            </a:r>
            <a:r>
              <a:rPr lang="ko-KR" altLang="en-US" dirty="0" smtClean="0"/>
              <a:t>모든 아픔을 다 겪고 난 화가의 심정이 묻어나는 작품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976D-DB1D-416C-9E62-EE03AFBD97F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18D8-CB94-4AE6-B3DF-724F355786C9}" type="datetimeFigureOut">
              <a:rPr lang="ko-KR" altLang="en-US" smtClean="0"/>
              <a:pPr/>
              <a:t>2013-02-25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7C19-78F9-42EA-BEB3-C91379D1F5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671513"/>
            <a:ext cx="72183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0963"/>
            <a:ext cx="47625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8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4349"/>
            <a:ext cx="4752528" cy="632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IMG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340633" cy="55054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604838"/>
            <a:ext cx="47625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0"/>
            <a:ext cx="47625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4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8575"/>
            <a:ext cx="5524500" cy="67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857" y="1196752"/>
            <a:ext cx="6259479" cy="431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62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6544603" cy="55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3196"/>
            <a:ext cx="4176464" cy="579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36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13" y="-243408"/>
            <a:ext cx="5040560" cy="69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03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6672"/>
            <a:ext cx="4150588" cy="5760640"/>
          </a:xfrm>
        </p:spPr>
      </p:pic>
      <p:pic>
        <p:nvPicPr>
          <p:cNvPr id="1026" name="Picture 2" descr="C:\Users\Hanna\Pictures\렘브란트\렘브란트-예수0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046309" cy="54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0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Hanna\Pictures\렘브란트\렘브란트-예수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90" y="620688"/>
            <a:ext cx="4019954" cy="55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na\Pictures\렘브란트\렘브란트-예수0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071" y="620688"/>
            <a:ext cx="4176118" cy="55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39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 descr="C:\Users\Hanna\Pictures\렘브란트\렘브란트-예수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22702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anna\Pictures\렘브란트\렘브란트-예수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902" y="980728"/>
            <a:ext cx="390999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4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313" y="-243408"/>
            <a:ext cx="5040560" cy="69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5343837" cy="624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076" y="332656"/>
            <a:ext cx="4778155" cy="627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274" y="260648"/>
            <a:ext cx="4929989" cy="611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8575"/>
            <a:ext cx="5524500" cy="67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118</Words>
  <Application>Microsoft Office PowerPoint</Application>
  <PresentationFormat>화면 슬라이드 쇼(4:3)</PresentationFormat>
  <Paragraphs>12</Paragraphs>
  <Slides>19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조성돈</dc:creator>
  <cp:lastModifiedBy>조성돈</cp:lastModifiedBy>
  <cp:revision>7</cp:revision>
  <dcterms:created xsi:type="dcterms:W3CDTF">2012-06-23T01:47:57Z</dcterms:created>
  <dcterms:modified xsi:type="dcterms:W3CDTF">2013-02-24T17:05:45Z</dcterms:modified>
</cp:coreProperties>
</file>