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38" r:id="rId2"/>
    <p:sldId id="612" r:id="rId3"/>
    <p:sldId id="640" r:id="rId4"/>
    <p:sldId id="641" r:id="rId5"/>
    <p:sldId id="643" r:id="rId6"/>
    <p:sldId id="644" r:id="rId7"/>
    <p:sldId id="645" r:id="rId8"/>
    <p:sldId id="646" r:id="rId9"/>
    <p:sldId id="647" r:id="rId10"/>
    <p:sldId id="648" r:id="rId11"/>
    <p:sldId id="649" r:id="rId12"/>
    <p:sldId id="650" r:id="rId13"/>
    <p:sldId id="651" r:id="rId14"/>
    <p:sldId id="652" r:id="rId15"/>
    <p:sldId id="653" r:id="rId16"/>
    <p:sldId id="655" r:id="rId17"/>
    <p:sldId id="654" r:id="rId18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342" autoAdjust="0"/>
  </p:normalViewPr>
  <p:slideViewPr>
    <p:cSldViewPr snapToObjects="1">
      <p:cViewPr varScale="1">
        <p:scale>
          <a:sx n="108" d="100"/>
          <a:sy n="108" d="100"/>
        </p:scale>
        <p:origin x="-1830" y="-90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2013-11-13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2013-11-13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2013. 11.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13.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믿음의 실천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0" dirty="0" err="1" smtClean="0">
                <a:solidFill>
                  <a:srgbClr val="FFFFFF"/>
                </a:solidFill>
              </a:rPr>
              <a:t>야고보서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, </a:t>
            </a:r>
            <a:r>
              <a:rPr lang="ko-KR" altLang="en-US" sz="2800" b="0" dirty="0" err="1" smtClean="0">
                <a:solidFill>
                  <a:srgbClr val="FFFFFF"/>
                </a:solidFill>
              </a:rPr>
              <a:t>유다서</a:t>
            </a:r>
            <a:r>
              <a:rPr lang="en-US" altLang="ko-KR" sz="2800" b="0" dirty="0">
                <a:solidFill>
                  <a:srgbClr val="FFFFFF"/>
                </a:solidFill>
              </a:rPr>
              <a:t>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8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4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이단자들의 행위상 특징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원망과 불만이 많음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1:16)</a:t>
            </a: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8)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자랑과 아첨을 늘어놓음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1:16)</a:t>
            </a: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9)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당파를 만들어 교회를 분열시킴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1:19)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8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8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이단자들의 행위상 특징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10)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육체를 더럽힘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1:7,8,23)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8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8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구약에서 하나님에 적대했던 자들의 이름을 들어 경계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하나님께 저항하다 하나님의 징계를 받고 패함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8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4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이단자들로부터 자신을 보호하고 교회를 지키기 위한 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          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하나님의 사랑과 그리스도의       긍휼을 기리는 길 밖에 없음     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1:21)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그리스도인과 재물과의 관계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재물은 하나님의 축복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문제는 인간의 마음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하나님이 우리에게 재물을         주신 것은 함께 나눔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 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            하나님의 나라가 건설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믿음으로만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행함으로만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그리스도인의 신앙의 위기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     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실천이 없음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믿음과 실천의 조화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우리 삶을 통해 구체적으로 실천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말씀이 육신이 되사                  우리 가운데 거하신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                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예수 그리스도를 따르는 삶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믿음으로만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행함으로만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믿음은 사랑의 열매를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lnSpc>
                <a:spcPct val="150000"/>
              </a:lnSpc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행함은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믿음에서 나오게 되는 새로운 관계와 연결이 설정 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믿음으로만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행함으로만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ko-KR" altLang="en-US" sz="4000" spc="-1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예수 그리스도의 구속사건과 오고 있는 하나님 나라를 소망하는       순례적 신앙과 삶 속에서만 가능</a:t>
            </a:r>
            <a:endParaRPr lang="en-US" altLang="ko-KR" sz="4000" spc="-1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야고보서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5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유다서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믿음대로 사는 삶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비판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말만 있고 행함이 없다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행함이 없는 믿음은 죽은 믿음  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약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2:20)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실천하는 믿음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몸으로 증거하는 믿음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생활로 나타나는 믿음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시대적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i="1" u="sng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야고보서</a:t>
            </a:r>
            <a:endParaRPr lang="en-US" altLang="ko-KR" sz="4000" i="1" u="sng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 예수 그리스도의 종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주의 형제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                   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62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 이전 저작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외국에  흩어져 사는 유대인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신앙을 굳건히 지키도록 권면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시대적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배경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i="1" u="sng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유다서</a:t>
            </a:r>
            <a:endParaRPr lang="en-US" altLang="ko-KR" sz="4000" i="1" u="sng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광범위한 대상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수리아의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안디옥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사람들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동생 유다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70~80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사도들의 죽음 이후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사도들의 가르침 회고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부와 가난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1:1~11,2:1~13,5:1~6)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교회내의 빈부의 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재물로 사람을 평가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빈부 차별에 대한 경고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부자에 대한 경고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믿음과 행함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야고보서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1:19~27,2:14~26)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빨리 할 것과 더디 할 것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버려야 할 것과 챙겨야 할 것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그리스도인의 정결과 경건은      하나님 앞에서 증명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믿음은 행함으로 연결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유다서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1:1~19)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어지러운 시대상황 속                위기에 처한 교회 공동체에게     전하는 메시지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위기의 원인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 안의 이단자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이단자들의 행위상 특징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경건치 않음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1:4,15,18)</a:t>
            </a: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정욕에 사로 잡힘                 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:4,8,16,18)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3)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교회의 권위를 업신여김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1:8)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믿음의 실천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이단자에 대한 경계와             믿음의 수호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이단자들의 행위상 특징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영광을 훼방          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1:8,10)</a:t>
            </a: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5)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그리스도를 부인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1:4)</a:t>
            </a: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성령이 없음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1:19)</a:t>
            </a: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14382</TotalTime>
  <Words>450</Words>
  <Application>Microsoft Office PowerPoint</Application>
  <PresentationFormat>화면 슬라이드 쇼(4:3)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hc4u4</cp:lastModifiedBy>
  <cp:revision>769</cp:revision>
  <dcterms:created xsi:type="dcterms:W3CDTF">2004-04-06T06:47:41Z</dcterms:created>
  <dcterms:modified xsi:type="dcterms:W3CDTF">2013-11-13T10:22:26Z</dcterms:modified>
</cp:coreProperties>
</file>