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3025" r:id="rId7"/>
    <p:sldId id="3028" r:id="rId8"/>
    <p:sldId id="3029" r:id="rId9"/>
    <p:sldId id="3030" r:id="rId10"/>
    <p:sldId id="3026" r:id="rId11"/>
    <p:sldId id="3027" r:id="rId12"/>
    <p:sldId id="3004" r:id="rId13"/>
    <p:sldId id="3005" r:id="rId14"/>
    <p:sldId id="2614" r:id="rId15"/>
    <p:sldId id="2547" r:id="rId16"/>
    <p:sldId id="2548" r:id="rId17"/>
    <p:sldId id="2549" r:id="rId18"/>
    <p:sldId id="2550" r:id="rId19"/>
    <p:sldId id="3022" r:id="rId20"/>
    <p:sldId id="3023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1932" r:id="rId29"/>
    <p:sldId id="1933" r:id="rId30"/>
    <p:sldId id="1934" r:id="rId31"/>
    <p:sldId id="2363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presProps" Target="presProps.xml"  /><Relationship Id="rId34" Type="http://schemas.openxmlformats.org/officeDocument/2006/relationships/viewProps" Target="viewProps.xml"  /><Relationship Id="rId35" Type="http://schemas.openxmlformats.org/officeDocument/2006/relationships/theme" Target="theme/theme1.xml"  /><Relationship Id="rId36" Type="http://schemas.openxmlformats.org/officeDocument/2006/relationships/tableStyles" Target="tableStyles.xml"  /><Relationship Id="rId4" Type="http://schemas.openxmlformats.org/officeDocument/2006/relationships/slideMaster" Target="slideMasters/slideMaster4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6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9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0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2.png"  /><Relationship Id="rId4" Type="http://schemas.microsoft.com/office/2007/relationships/hdphoto" Target="../embeddings/oleObject1.wdp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21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마태복음 </a:t>
            </a:r>
            <a:r>
              <a:rPr lang="en-US" altLang="ko-KR" sz="6000" b="1">
                <a:solidFill>
                  <a:srgbClr val="000000"/>
                </a:solidFill>
              </a:rPr>
              <a:t>21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31146" y="1820234"/>
            <a:ext cx="10287085" cy="435311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13</a:t>
            </a:r>
            <a:r>
              <a:rPr lang="ko-KR" altLang="en-US" sz="5600" b="1">
                <a:solidFill>
                  <a:schemeClr val="tx1"/>
                </a:solidFill>
              </a:rPr>
              <a:t> 그들에게 이르시되 기록된 바 내 집은 기도하는 집이라 일컬음을 받으리라 하였거늘 너희는 강도의 소굴을 만드는도다 하시니라</a:t>
            </a:r>
            <a:endParaRPr lang="ko-KR" altLang="en-US" sz="5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666259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577003"/>
            <a:ext cx="7848873" cy="595523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800" b="1">
                <a:solidFill>
                  <a:schemeClr val="dk1"/>
                </a:solidFill>
                <a:latin typeface="HY그래픽M"/>
                <a:ea typeface="HY그래픽M"/>
              </a:rPr>
              <a:t>의 </a:t>
            </a:r>
            <a:endParaRPr lang="ko-KR" altLang="en-US" sz="58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chemeClr val="dk1"/>
                </a:solidFill>
                <a:latin typeface="HY그래픽M"/>
                <a:ea typeface="HY그래픽M"/>
              </a:rPr>
              <a:t>마지막 </a:t>
            </a: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일주일</a:t>
            </a:r>
            <a:endParaRPr lang="ko-KR" altLang="en-US" sz="5800" b="1">
              <a:solidFill>
                <a:srgbClr val="203a7b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이예은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2001231363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  <a:endParaRPr kumimoji="0" lang="ko-KR" altLang="en-US" sz="3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  <a:endParaRPr kumimoji="0" lang="ko-KR" altLang="en-US" sz="6000" b="1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</p:spTree>
    <p:extLst>
      <p:ext uri="{BB962C8B-B14F-4D97-AF65-F5344CB8AC3E}">
        <p14:creationId xmlns:p14="http://schemas.microsoft.com/office/powerpoint/2010/main" val="3661230593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  <a:endParaRPr lang="ko-KR" altLang="en-US" b="1"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  <a:endParaRPr lang="ko-KR" altLang="en-US" sz="4400" b="1">
              <a:solidFill>
                <a:schemeClr val="tx1"/>
              </a:solidFill>
              <a:latin typeface="+mn-ea"/>
            </a:endParaRP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latin typeface="HY그래픽"/>
              <a:ea typeface="HY그래픽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50789358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  <a:endParaRPr lang="ko-KR" altLang="en-US" b="1">
              <a:solidFill>
                <a:prstClr val="black"/>
              </a:solidFill>
              <a:latin typeface="HY견고딕"/>
              <a:ea typeface="HY견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  <a:endParaRPr lang="ko-KR" altLang="en-US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endParaRPr lang="en-US" altLang="ko-KR" sz="44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400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  <a:endParaRPr kumimoji="0" lang="ko-KR" altLang="en-US" sz="5000" b="1">
              <a:solidFill>
                <a:prstClr val="black"/>
              </a:solidFill>
              <a:latin typeface="Helvetica Neue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 i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296</ep:Words>
  <ep:PresentationFormat>와이드스크린</ep:PresentationFormat>
  <ep:Paragraphs>143</ep:Paragraphs>
  <ep:Slides>27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ep:HeadingPairs>
  <ep:TitlesOfParts>
    <vt:vector size="31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2024-03-02T07:30:43.617</dcterms:modified>
  <cp:revision>184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