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9" r:id="rId4"/>
    <p:sldMasterId id="2147484270" r:id="rId5"/>
  </p:sldMasterIdLst>
  <p:notesMasterIdLst>
    <p:notesMasterId r:id="rId8"/>
  </p:notesMasterIdLst>
  <p:sldIdLst>
    <p:sldId id="1125" r:id="rId6"/>
    <p:sldId id="2479" r:id="rId7"/>
  </p:sldIdLst>
  <p:sldSz cx="12192000" cy="6858000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1pPr>
    <a:lvl2pPr marL="456571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2pPr>
    <a:lvl3pPr marL="913163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3pPr>
    <a:lvl4pPr marL="136975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4pPr>
    <a:lvl5pPr marL="1826332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5pPr>
    <a:lvl6pPr marL="2282922" algn="l" defTabSz="913163" rtl="0" eaLnBrk="1" latinLnBrk="1" hangingPunct="1"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6pPr>
    <a:lvl7pPr marL="2739498" algn="l" defTabSz="913163" rtl="0" eaLnBrk="1" latinLnBrk="1" hangingPunct="1"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7pPr>
    <a:lvl8pPr marL="3196067" algn="l" defTabSz="913163" rtl="0" eaLnBrk="1" latinLnBrk="1" hangingPunct="1"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8pPr>
    <a:lvl9pPr marL="3652647" algn="l" defTabSz="913163" rtl="0" eaLnBrk="1" latinLnBrk="1" hangingPunct="1">
      <a:defRPr kumimoji="1" kern="1200">
        <a:solidFill>
          <a:schemeClr val="tx1"/>
        </a:solidFill>
        <a:latin typeface="Arial" charset="0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ACD160"/>
    <a:srgbClr val="111111"/>
    <a:srgbClr val="99E0FF"/>
    <a:srgbClr val="E2BB40"/>
    <a:srgbClr val="080808"/>
    <a:srgbClr val="0000FF"/>
    <a:srgbClr val="CCCCFF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6" autoAdjust="0"/>
    <p:restoredTop sz="97055" autoAdjust="0"/>
  </p:normalViewPr>
  <p:slideViewPr>
    <p:cSldViewPr>
      <p:cViewPr varScale="1">
        <p:scale>
          <a:sx n="81" d="100"/>
          <a:sy n="81" d="100"/>
        </p:scale>
        <p:origin x="-902" y="-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646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82" Type="http://schemas.microsoft.com/office/2016/11/relationships/changesInfo" Target="changesInfos/changesInfo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지하람" userId="a5b6ff9c-712a-4625-8978-eefb6063f8ec" providerId="ADAL" clId="{2CE813C1-AFF6-4167-A8C4-39CB47709982}"/>
    <pc:docChg chg="undo custSel addSld delSld modSld sldOrd">
      <pc:chgData name="지하람" userId="a5b6ff9c-712a-4625-8978-eefb6063f8ec" providerId="ADAL" clId="{2CE813C1-AFF6-4167-A8C4-39CB47709982}" dt="2021-01-09T07:58:24.074" v="1404"/>
      <pc:docMkLst>
        <pc:docMk/>
      </pc:docMkLst>
      <pc:sldChg chg="modSp">
        <pc:chgData name="지하람" userId="a5b6ff9c-712a-4625-8978-eefb6063f8ec" providerId="ADAL" clId="{2CE813C1-AFF6-4167-A8C4-39CB47709982}" dt="2021-01-09T07:52:51.388" v="890"/>
        <pc:sldMkLst>
          <pc:docMk/>
          <pc:sldMk cId="0" sldId="1056"/>
        </pc:sldMkLst>
        <pc:spChg chg="mod">
          <ac:chgData name="지하람" userId="a5b6ff9c-712a-4625-8978-eefb6063f8ec" providerId="ADAL" clId="{2CE813C1-AFF6-4167-A8C4-39CB47709982}" dt="2021-01-09T07:52:51.388" v="890"/>
          <ac:spMkLst>
            <pc:docMk/>
            <pc:sldMk cId="0" sldId="1056"/>
            <ac:spMk id="7" creationId="{00000000-0000-0000-0000-000000000000}"/>
          </ac:spMkLst>
        </pc:spChg>
      </pc:sldChg>
      <pc:sldChg chg="modSp">
        <pc:chgData name="지하람" userId="a5b6ff9c-712a-4625-8978-eefb6063f8ec" providerId="ADAL" clId="{2CE813C1-AFF6-4167-A8C4-39CB47709982}" dt="2021-01-09T07:31:44.597" v="2" actId="207"/>
        <pc:sldMkLst>
          <pc:docMk/>
          <pc:sldMk cId="4064819762" sldId="1904"/>
        </pc:sldMkLst>
        <pc:spChg chg="mod">
          <ac:chgData name="지하람" userId="a5b6ff9c-712a-4625-8978-eefb6063f8ec" providerId="ADAL" clId="{2CE813C1-AFF6-4167-A8C4-39CB47709982}" dt="2021-01-09T07:31:44.597" v="2" actId="207"/>
          <ac:spMkLst>
            <pc:docMk/>
            <pc:sldMk cId="4064819762" sldId="1904"/>
            <ac:spMk id="11" creationId="{1B54E552-B226-4074-A467-3DCF01DDAB3E}"/>
          </ac:spMkLst>
        </pc:spChg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3467179356" sldId="1905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3263100873" sldId="1906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4094461740" sldId="1907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1847001509" sldId="1909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3051563213" sldId="1910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683377811" sldId="1911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1730696371" sldId="1912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3367315928" sldId="1913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2977765953" sldId="1914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588328446" sldId="1915"/>
        </pc:sldMkLst>
      </pc:sldChg>
      <pc:sldChg chg="modSp">
        <pc:chgData name="지하람" userId="a5b6ff9c-712a-4625-8978-eefb6063f8ec" providerId="ADAL" clId="{2CE813C1-AFF6-4167-A8C4-39CB47709982}" dt="2021-01-09T07:54:54.334" v="1026"/>
        <pc:sldMkLst>
          <pc:docMk/>
          <pc:sldMk cId="640796325" sldId="1920"/>
        </pc:sldMkLst>
        <pc:spChg chg="mod">
          <ac:chgData name="지하람" userId="a5b6ff9c-712a-4625-8978-eefb6063f8ec" providerId="ADAL" clId="{2CE813C1-AFF6-4167-A8C4-39CB47709982}" dt="2021-01-09T07:54:37.193" v="922"/>
          <ac:spMkLst>
            <pc:docMk/>
            <pc:sldMk cId="640796325" sldId="1920"/>
            <ac:spMk id="7" creationId="{12259596-85A7-4CCA-809A-4140D8E15B1E}"/>
          </ac:spMkLst>
        </pc:spChg>
        <pc:spChg chg="mod">
          <ac:chgData name="지하람" userId="a5b6ff9c-712a-4625-8978-eefb6063f8ec" providerId="ADAL" clId="{2CE813C1-AFF6-4167-A8C4-39CB47709982}" dt="2021-01-09T07:54:54.334" v="1026"/>
          <ac:spMkLst>
            <pc:docMk/>
            <pc:sldMk cId="640796325" sldId="1920"/>
            <ac:spMk id="8" creationId="{D3FA0CB5-5E24-4931-AD15-614D32B23ED6}"/>
          </ac:spMkLst>
        </pc:spChg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3095539001" sldId="1921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3636529231" sldId="1922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2266836606" sldId="1923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2899033574" sldId="1924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4165693754" sldId="1925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908221209" sldId="1926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2068637323" sldId="1927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1478684704" sldId="1928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357101814" sldId="1929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3077149362" sldId="1930"/>
        </pc:sldMkLst>
      </pc:sldChg>
      <pc:sldChg chg="modTransition">
        <pc:chgData name="지하람" userId="a5b6ff9c-712a-4625-8978-eefb6063f8ec" providerId="ADAL" clId="{2CE813C1-AFF6-4167-A8C4-39CB47709982}" dt="2021-01-09T07:55:52.949" v="1312"/>
        <pc:sldMkLst>
          <pc:docMk/>
          <pc:sldMk cId="761373691" sldId="1931"/>
        </pc:sldMkLst>
      </pc:sldChg>
      <pc:sldChg chg="addSp delSp modSp">
        <pc:chgData name="지하람" userId="a5b6ff9c-712a-4625-8978-eefb6063f8ec" providerId="ADAL" clId="{2CE813C1-AFF6-4167-A8C4-39CB47709982}" dt="2021-01-09T07:58:04.806" v="1401" actId="478"/>
        <pc:sldMkLst>
          <pc:docMk/>
          <pc:sldMk cId="2082487818" sldId="1935"/>
        </pc:sldMkLst>
        <pc:spChg chg="add del mod">
          <ac:chgData name="지하람" userId="a5b6ff9c-712a-4625-8978-eefb6063f8ec" providerId="ADAL" clId="{2CE813C1-AFF6-4167-A8C4-39CB47709982}" dt="2021-01-09T07:58:04.806" v="1401" actId="478"/>
          <ac:spMkLst>
            <pc:docMk/>
            <pc:sldMk cId="2082487818" sldId="1935"/>
            <ac:spMk id="5" creationId="{92C9726C-1D0C-41FD-8849-32F82452684A}"/>
          </ac:spMkLst>
        </pc:spChg>
        <pc:spChg chg="mod">
          <ac:chgData name="지하람" userId="a5b6ff9c-712a-4625-8978-eefb6063f8ec" providerId="ADAL" clId="{2CE813C1-AFF6-4167-A8C4-39CB47709982}" dt="2021-01-09T07:57:12.989" v="1317" actId="1076"/>
          <ac:spMkLst>
            <pc:docMk/>
            <pc:sldMk cId="2082487818" sldId="1935"/>
            <ac:spMk id="8" creationId="{D3FA0CB5-5E24-4931-AD15-614D32B23ED6}"/>
          </ac:spMkLst>
        </pc:spChg>
        <pc:spChg chg="add del mod">
          <ac:chgData name="지하람" userId="a5b6ff9c-712a-4625-8978-eefb6063f8ec" providerId="ADAL" clId="{2CE813C1-AFF6-4167-A8C4-39CB47709982}" dt="2021-01-09T07:58:02.643" v="1400" actId="478"/>
          <ac:spMkLst>
            <pc:docMk/>
            <pc:sldMk cId="2082487818" sldId="1935"/>
            <ac:spMk id="9" creationId="{FD8D8DA5-8A5F-4AFC-83D6-8D4908912967}"/>
          </ac:spMkLst>
        </pc:spChg>
      </pc:sldChg>
      <pc:sldChg chg="addSp">
        <pc:chgData name="지하람" userId="a5b6ff9c-712a-4625-8978-eefb6063f8ec" providerId="ADAL" clId="{2CE813C1-AFF6-4167-A8C4-39CB47709982}" dt="2021-01-09T07:58:22.399" v="1402"/>
        <pc:sldMkLst>
          <pc:docMk/>
          <pc:sldMk cId="592247204" sldId="1936"/>
        </pc:sldMkLst>
        <pc:spChg chg="add">
          <ac:chgData name="지하람" userId="a5b6ff9c-712a-4625-8978-eefb6063f8ec" providerId="ADAL" clId="{2CE813C1-AFF6-4167-A8C4-39CB47709982}" dt="2021-01-09T07:58:22.399" v="1402"/>
          <ac:spMkLst>
            <pc:docMk/>
            <pc:sldMk cId="592247204" sldId="1936"/>
            <ac:spMk id="5" creationId="{2981DE96-8A47-4FC9-A537-BDECC63E5688}"/>
          </ac:spMkLst>
        </pc:spChg>
      </pc:sldChg>
      <pc:sldChg chg="addSp">
        <pc:chgData name="지하람" userId="a5b6ff9c-712a-4625-8978-eefb6063f8ec" providerId="ADAL" clId="{2CE813C1-AFF6-4167-A8C4-39CB47709982}" dt="2021-01-09T07:58:23.281" v="1403"/>
        <pc:sldMkLst>
          <pc:docMk/>
          <pc:sldMk cId="2241063131" sldId="1937"/>
        </pc:sldMkLst>
        <pc:spChg chg="add">
          <ac:chgData name="지하람" userId="a5b6ff9c-712a-4625-8978-eefb6063f8ec" providerId="ADAL" clId="{2CE813C1-AFF6-4167-A8C4-39CB47709982}" dt="2021-01-09T07:58:23.281" v="1403"/>
          <ac:spMkLst>
            <pc:docMk/>
            <pc:sldMk cId="2241063131" sldId="1937"/>
            <ac:spMk id="5" creationId="{58867A67-89F1-4C54-B436-A7117E31672B}"/>
          </ac:spMkLst>
        </pc:spChg>
      </pc:sldChg>
      <pc:sldChg chg="addSp">
        <pc:chgData name="지하람" userId="a5b6ff9c-712a-4625-8978-eefb6063f8ec" providerId="ADAL" clId="{2CE813C1-AFF6-4167-A8C4-39CB47709982}" dt="2021-01-09T07:58:24.074" v="1404"/>
        <pc:sldMkLst>
          <pc:docMk/>
          <pc:sldMk cId="3430819080" sldId="1938"/>
        </pc:sldMkLst>
        <pc:spChg chg="add">
          <ac:chgData name="지하람" userId="a5b6ff9c-712a-4625-8978-eefb6063f8ec" providerId="ADAL" clId="{2CE813C1-AFF6-4167-A8C4-39CB47709982}" dt="2021-01-09T07:58:24.074" v="1404"/>
          <ac:spMkLst>
            <pc:docMk/>
            <pc:sldMk cId="3430819080" sldId="1938"/>
            <ac:spMk id="5" creationId="{18609C68-0FA6-4541-AC1E-CF6155DDFB2C}"/>
          </ac:spMkLst>
        </pc:spChg>
      </pc:sldChg>
      <pc:sldChg chg="modTransition">
        <pc:chgData name="지하람" userId="a5b6ff9c-712a-4625-8978-eefb6063f8ec" providerId="ADAL" clId="{2CE813C1-AFF6-4167-A8C4-39CB47709982}" dt="2021-01-09T07:39:55.353" v="3"/>
        <pc:sldMkLst>
          <pc:docMk/>
          <pc:sldMk cId="3131609343" sldId="1939"/>
        </pc:sldMkLst>
      </pc:sldChg>
      <pc:sldChg chg="modTransition">
        <pc:chgData name="지하람" userId="a5b6ff9c-712a-4625-8978-eefb6063f8ec" providerId="ADAL" clId="{2CE813C1-AFF6-4167-A8C4-39CB47709982}" dt="2021-01-09T07:39:55.353" v="3"/>
        <pc:sldMkLst>
          <pc:docMk/>
          <pc:sldMk cId="430355295" sldId="1940"/>
        </pc:sldMkLst>
      </pc:sldChg>
      <pc:sldChg chg="modTransition">
        <pc:chgData name="지하람" userId="a5b6ff9c-712a-4625-8978-eefb6063f8ec" providerId="ADAL" clId="{2CE813C1-AFF6-4167-A8C4-39CB47709982}" dt="2021-01-09T07:39:55.353" v="3"/>
        <pc:sldMkLst>
          <pc:docMk/>
          <pc:sldMk cId="3155878533" sldId="1941"/>
        </pc:sldMkLst>
      </pc:sldChg>
      <pc:sldChg chg="modTransition">
        <pc:chgData name="지하람" userId="a5b6ff9c-712a-4625-8978-eefb6063f8ec" providerId="ADAL" clId="{2CE813C1-AFF6-4167-A8C4-39CB47709982}" dt="2021-01-09T07:39:55.353" v="3"/>
        <pc:sldMkLst>
          <pc:docMk/>
          <pc:sldMk cId="2145842178" sldId="1942"/>
        </pc:sldMkLst>
      </pc:sldChg>
      <pc:sldChg chg="modTransition">
        <pc:chgData name="지하람" userId="a5b6ff9c-712a-4625-8978-eefb6063f8ec" providerId="ADAL" clId="{2CE813C1-AFF6-4167-A8C4-39CB47709982}" dt="2021-01-09T07:51:55.135" v="873"/>
        <pc:sldMkLst>
          <pc:docMk/>
          <pc:sldMk cId="1512673557" sldId="1943"/>
        </pc:sldMkLst>
      </pc:sldChg>
      <pc:sldChg chg="add">
        <pc:chgData name="지하람" userId="a5b6ff9c-712a-4625-8978-eefb6063f8ec" providerId="ADAL" clId="{2CE813C1-AFF6-4167-A8C4-39CB47709982}" dt="2021-01-09T07:31:39.283" v="1"/>
        <pc:sldMkLst>
          <pc:docMk/>
          <pc:sldMk cId="3406677141" sldId="1944"/>
        </pc:sldMkLst>
      </pc:sldChg>
      <pc:sldChg chg="add ord">
        <pc:chgData name="지하람" userId="a5b6ff9c-712a-4625-8978-eefb6063f8ec" providerId="ADAL" clId="{2CE813C1-AFF6-4167-A8C4-39CB47709982}" dt="2021-01-09T07:40:58.077" v="5"/>
        <pc:sldMkLst>
          <pc:docMk/>
          <pc:sldMk cId="1305585509" sldId="1945"/>
        </pc:sldMkLst>
      </pc:sldChg>
      <pc:sldChg chg="modSp add ord">
        <pc:chgData name="지하람" userId="a5b6ff9c-712a-4625-8978-eefb6063f8ec" providerId="ADAL" clId="{2CE813C1-AFF6-4167-A8C4-39CB47709982}" dt="2021-01-09T07:46:57.594" v="110"/>
        <pc:sldMkLst>
          <pc:docMk/>
          <pc:sldMk cId="2378563788" sldId="1946"/>
        </pc:sldMkLst>
        <pc:spChg chg="mod">
          <ac:chgData name="지하람" userId="a5b6ff9c-712a-4625-8978-eefb6063f8ec" providerId="ADAL" clId="{2CE813C1-AFF6-4167-A8C4-39CB47709982}" dt="2021-01-09T07:46:37.672" v="22"/>
          <ac:spMkLst>
            <pc:docMk/>
            <pc:sldMk cId="2378563788" sldId="1946"/>
            <ac:spMk id="7" creationId="{12259596-85A7-4CCA-809A-4140D8E15B1E}"/>
          </ac:spMkLst>
        </pc:spChg>
        <pc:spChg chg="mod">
          <ac:chgData name="지하람" userId="a5b6ff9c-712a-4625-8978-eefb6063f8ec" providerId="ADAL" clId="{2CE813C1-AFF6-4167-A8C4-39CB47709982}" dt="2021-01-09T07:46:57.594" v="110"/>
          <ac:spMkLst>
            <pc:docMk/>
            <pc:sldMk cId="2378563788" sldId="1946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49:37.709" v="391" actId="20577"/>
        <pc:sldMkLst>
          <pc:docMk/>
          <pc:sldMk cId="2302218541" sldId="1947"/>
        </pc:sldMkLst>
        <pc:spChg chg="mod">
          <ac:chgData name="지하람" userId="a5b6ff9c-712a-4625-8978-eefb6063f8ec" providerId="ADAL" clId="{2CE813C1-AFF6-4167-A8C4-39CB47709982}" dt="2021-01-09T07:49:37.709" v="391" actId="20577"/>
          <ac:spMkLst>
            <pc:docMk/>
            <pc:sldMk cId="2302218541" sldId="1947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49:57.850" v="418"/>
        <pc:sldMkLst>
          <pc:docMk/>
          <pc:sldMk cId="3655920801" sldId="1948"/>
        </pc:sldMkLst>
        <pc:spChg chg="mod">
          <ac:chgData name="지하람" userId="a5b6ff9c-712a-4625-8978-eefb6063f8ec" providerId="ADAL" clId="{2CE813C1-AFF6-4167-A8C4-39CB47709982}" dt="2021-01-09T07:49:57.850" v="418"/>
          <ac:spMkLst>
            <pc:docMk/>
            <pc:sldMk cId="3655920801" sldId="1948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49:29.639" v="387" actId="20577"/>
        <pc:sldMkLst>
          <pc:docMk/>
          <pc:sldMk cId="3155273391" sldId="1949"/>
        </pc:sldMkLst>
        <pc:spChg chg="mod">
          <ac:chgData name="지하람" userId="a5b6ff9c-712a-4625-8978-eefb6063f8ec" providerId="ADAL" clId="{2CE813C1-AFF6-4167-A8C4-39CB47709982}" dt="2021-01-09T07:49:29.639" v="387" actId="20577"/>
          <ac:spMkLst>
            <pc:docMk/>
            <pc:sldMk cId="3155273391" sldId="1949"/>
            <ac:spMk id="8" creationId="{D3FA0CB5-5E24-4931-AD15-614D32B23ED6}"/>
          </ac:spMkLst>
        </pc:spChg>
      </pc:sldChg>
      <pc:sldChg chg="modSp add del">
        <pc:chgData name="지하람" userId="a5b6ff9c-712a-4625-8978-eefb6063f8ec" providerId="ADAL" clId="{2CE813C1-AFF6-4167-A8C4-39CB47709982}" dt="2021-01-09T07:51:32.982" v="871" actId="2696"/>
        <pc:sldMkLst>
          <pc:docMk/>
          <pc:sldMk cId="1393352828" sldId="1950"/>
        </pc:sldMkLst>
        <pc:spChg chg="mod">
          <ac:chgData name="지하람" userId="a5b6ff9c-712a-4625-8978-eefb6063f8ec" providerId="ADAL" clId="{2CE813C1-AFF6-4167-A8C4-39CB47709982}" dt="2021-01-09T07:50:05.639" v="448" actId="20577"/>
          <ac:spMkLst>
            <pc:docMk/>
            <pc:sldMk cId="1393352828" sldId="1950"/>
            <ac:spMk id="7" creationId="{12259596-85A7-4CCA-809A-4140D8E15B1E}"/>
          </ac:spMkLst>
        </pc:spChg>
        <pc:spChg chg="mod">
          <ac:chgData name="지하람" userId="a5b6ff9c-712a-4625-8978-eefb6063f8ec" providerId="ADAL" clId="{2CE813C1-AFF6-4167-A8C4-39CB47709982}" dt="2021-01-09T07:50:19.960" v="516"/>
          <ac:spMkLst>
            <pc:docMk/>
            <pc:sldMk cId="1393352828" sldId="1950"/>
            <ac:spMk id="8" creationId="{D3FA0CB5-5E24-4931-AD15-614D32B23ED6}"/>
          </ac:spMkLst>
        </pc:spChg>
      </pc:sldChg>
      <pc:sldChg chg="modSp add del">
        <pc:chgData name="지하람" userId="a5b6ff9c-712a-4625-8978-eefb6063f8ec" providerId="ADAL" clId="{2CE813C1-AFF6-4167-A8C4-39CB47709982}" dt="2021-01-09T07:51:32.970" v="870" actId="2696"/>
        <pc:sldMkLst>
          <pc:docMk/>
          <pc:sldMk cId="3307587737" sldId="1951"/>
        </pc:sldMkLst>
        <pc:spChg chg="mod">
          <ac:chgData name="지하람" userId="a5b6ff9c-712a-4625-8978-eefb6063f8ec" providerId="ADAL" clId="{2CE813C1-AFF6-4167-A8C4-39CB47709982}" dt="2021-01-09T07:50:31.966" v="585"/>
          <ac:spMkLst>
            <pc:docMk/>
            <pc:sldMk cId="3307587737" sldId="1951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51:01.301" v="713" actId="20577"/>
        <pc:sldMkLst>
          <pc:docMk/>
          <pc:sldMk cId="3161051531" sldId="1952"/>
        </pc:sldMkLst>
        <pc:spChg chg="mod">
          <ac:chgData name="지하람" userId="a5b6ff9c-712a-4625-8978-eefb6063f8ec" providerId="ADAL" clId="{2CE813C1-AFF6-4167-A8C4-39CB47709982}" dt="2021-01-09T07:51:01.301" v="713" actId="20577"/>
          <ac:spMkLst>
            <pc:docMk/>
            <pc:sldMk cId="3161051531" sldId="1952"/>
            <ac:spMk id="8" creationId="{D3FA0CB5-5E24-4931-AD15-614D32B23ED6}"/>
          </ac:spMkLst>
        </pc:spChg>
      </pc:sldChg>
      <pc:sldChg chg="modSp add ord">
        <pc:chgData name="지하람" userId="a5b6ff9c-712a-4625-8978-eefb6063f8ec" providerId="ADAL" clId="{2CE813C1-AFF6-4167-A8C4-39CB47709982}" dt="2021-01-09T07:51:30.497" v="869"/>
        <pc:sldMkLst>
          <pc:docMk/>
          <pc:sldMk cId="1062893263" sldId="1953"/>
        </pc:sldMkLst>
        <pc:spChg chg="mod">
          <ac:chgData name="지하람" userId="a5b6ff9c-712a-4625-8978-eefb6063f8ec" providerId="ADAL" clId="{2CE813C1-AFF6-4167-A8C4-39CB47709982}" dt="2021-01-09T07:51:26.875" v="867"/>
          <ac:spMkLst>
            <pc:docMk/>
            <pc:sldMk cId="1062893263" sldId="1953"/>
            <ac:spMk id="8" creationId="{D3FA0CB5-5E24-4931-AD15-614D32B23ED6}"/>
          </ac:spMkLst>
        </pc:spChg>
      </pc:sldChg>
      <pc:sldChg chg="add">
        <pc:chgData name="지하람" userId="a5b6ff9c-712a-4625-8978-eefb6063f8ec" providerId="ADAL" clId="{2CE813C1-AFF6-4167-A8C4-39CB47709982}" dt="2021-01-09T07:51:28.160" v="868"/>
        <pc:sldMkLst>
          <pc:docMk/>
          <pc:sldMk cId="1999092615" sldId="1954"/>
        </pc:sldMkLst>
      </pc:sldChg>
      <pc:sldChg chg="add">
        <pc:chgData name="지하람" userId="a5b6ff9c-712a-4625-8978-eefb6063f8ec" providerId="ADAL" clId="{2CE813C1-AFF6-4167-A8C4-39CB47709982}" dt="2021-01-09T07:51:38.552" v="872"/>
        <pc:sldMkLst>
          <pc:docMk/>
          <pc:sldMk cId="2022423798" sldId="1955"/>
        </pc:sldMkLst>
      </pc:sldChg>
      <pc:sldChg chg="add modTransition">
        <pc:chgData name="지하람" userId="a5b6ff9c-712a-4625-8978-eefb6063f8ec" providerId="ADAL" clId="{2CE813C1-AFF6-4167-A8C4-39CB47709982}" dt="2021-01-09T07:55:52.949" v="1312"/>
        <pc:sldMkLst>
          <pc:docMk/>
          <pc:sldMk cId="2711680450" sldId="1960"/>
        </pc:sldMkLst>
      </pc:sldChg>
      <pc:sldChg chg="modSp add">
        <pc:chgData name="지하람" userId="a5b6ff9c-712a-4625-8978-eefb6063f8ec" providerId="ADAL" clId="{2CE813C1-AFF6-4167-A8C4-39CB47709982}" dt="2021-01-09T07:55:08.731" v="1102"/>
        <pc:sldMkLst>
          <pc:docMk/>
          <pc:sldMk cId="3832835692" sldId="1961"/>
        </pc:sldMkLst>
        <pc:spChg chg="mod">
          <ac:chgData name="지하람" userId="a5b6ff9c-712a-4625-8978-eefb6063f8ec" providerId="ADAL" clId="{2CE813C1-AFF6-4167-A8C4-39CB47709982}" dt="2021-01-09T07:55:08.731" v="1102"/>
          <ac:spMkLst>
            <pc:docMk/>
            <pc:sldMk cId="3832835692" sldId="1961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55:31.259" v="1217"/>
        <pc:sldMkLst>
          <pc:docMk/>
          <pc:sldMk cId="3086877086" sldId="1962"/>
        </pc:sldMkLst>
        <pc:spChg chg="mod">
          <ac:chgData name="지하람" userId="a5b6ff9c-712a-4625-8978-eefb6063f8ec" providerId="ADAL" clId="{2CE813C1-AFF6-4167-A8C4-39CB47709982}" dt="2021-01-09T07:55:31.259" v="1217"/>
          <ac:spMkLst>
            <pc:docMk/>
            <pc:sldMk cId="3086877086" sldId="1962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2CE813C1-AFF6-4167-A8C4-39CB47709982}" dt="2021-01-09T07:55:46.891" v="1311"/>
        <pc:sldMkLst>
          <pc:docMk/>
          <pc:sldMk cId="1100800972" sldId="1963"/>
        </pc:sldMkLst>
        <pc:spChg chg="mod">
          <ac:chgData name="지하람" userId="a5b6ff9c-712a-4625-8978-eefb6063f8ec" providerId="ADAL" clId="{2CE813C1-AFF6-4167-A8C4-39CB47709982}" dt="2021-01-09T07:55:46.891" v="1311"/>
          <ac:spMkLst>
            <pc:docMk/>
            <pc:sldMk cId="1100800972" sldId="1963"/>
            <ac:spMk id="8" creationId="{D3FA0CB5-5E24-4931-AD15-614D32B23ED6}"/>
          </ac:spMkLst>
        </pc:spChg>
      </pc:sldChg>
    </pc:docChg>
  </pc:docChgLst>
  <pc:docChgLst>
    <pc:chgData name="지하람" userId="a5b6ff9c-712a-4625-8978-eefb6063f8ec" providerId="ADAL" clId="{74D75503-4105-4DF3-8957-BE2E942A9919}"/>
    <pc:docChg chg="undo custSel addSld delSld modSld sldOrd addMainMaster delMainMaster modMainMaster modNotesMaster">
      <pc:chgData name="지하람" userId="a5b6ff9c-712a-4625-8978-eefb6063f8ec" providerId="ADAL" clId="{74D75503-4105-4DF3-8957-BE2E942A9919}" dt="2021-01-07T08:41:27.614" v="3823"/>
      <pc:docMkLst>
        <pc:docMk/>
      </pc:docMkLst>
      <pc:sldChg chg="modSp mod modNotes">
        <pc:chgData name="지하람" userId="a5b6ff9c-712a-4625-8978-eefb6063f8ec" providerId="ADAL" clId="{74D75503-4105-4DF3-8957-BE2E942A9919}" dt="2021-01-07T08:16:13.868" v="1156" actId="20577"/>
        <pc:sldMkLst>
          <pc:docMk/>
          <pc:sldMk cId="0" sldId="1056"/>
        </pc:sldMkLst>
        <pc:spChg chg="mod">
          <ac:chgData name="지하람" userId="a5b6ff9c-712a-4625-8978-eefb6063f8ec" providerId="ADAL" clId="{74D75503-4105-4DF3-8957-BE2E942A9919}" dt="2021-01-07T08:16:13.198" v="1155" actId="20577"/>
          <ac:spMkLst>
            <pc:docMk/>
            <pc:sldMk cId="0" sldId="1056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16:13.868" v="1156" actId="20577"/>
          <ac:spMkLst>
            <pc:docMk/>
            <pc:sldMk cId="0" sldId="1056"/>
            <ac:spMk id="7" creationId="{00000000-0000-0000-0000-000000000000}"/>
          </ac:spMkLst>
        </pc:spChg>
      </pc:sldChg>
      <pc:sldChg chg="modSp mod modNotes">
        <pc:chgData name="지하람" userId="a5b6ff9c-712a-4625-8978-eefb6063f8ec" providerId="ADAL" clId="{74D75503-4105-4DF3-8957-BE2E942A9919}" dt="2021-01-07T08:33:29.451" v="2718" actId="1076"/>
        <pc:sldMkLst>
          <pc:docMk/>
          <pc:sldMk cId="0" sldId="1125"/>
        </pc:sldMkLst>
        <pc:spChg chg="mod">
          <ac:chgData name="지하람" userId="a5b6ff9c-712a-4625-8978-eefb6063f8ec" providerId="ADAL" clId="{74D75503-4105-4DF3-8957-BE2E942A9919}" dt="2021-01-07T08:33:29.451" v="2718" actId="1076"/>
          <ac:spMkLst>
            <pc:docMk/>
            <pc:sldMk cId="0" sldId="1125"/>
            <ac:spMk id="7171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3:11.907" v="2713" actId="14100"/>
          <ac:spMkLst>
            <pc:docMk/>
            <pc:sldMk cId="0" sldId="1125"/>
            <ac:spMk id="1945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3:14.859" v="2714" actId="14100"/>
          <ac:spMkLst>
            <pc:docMk/>
            <pc:sldMk cId="0" sldId="1125"/>
            <ac:spMk id="1946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3:20.739" v="2715" actId="1076"/>
          <ac:spMkLst>
            <pc:docMk/>
            <pc:sldMk cId="0" sldId="1125"/>
            <ac:spMk id="1946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3:23.252" v="2716" actId="1076"/>
          <ac:spMkLst>
            <pc:docMk/>
            <pc:sldMk cId="0" sldId="1125"/>
            <ac:spMk id="1946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3:26.027" v="2717" actId="1076"/>
          <ac:spMkLst>
            <pc:docMk/>
            <pc:sldMk cId="0" sldId="1125"/>
            <ac:spMk id="19467" creationId="{00000000-0000-0000-0000-000000000000}"/>
          </ac:spMkLst>
        </pc:spChg>
      </pc:sldChg>
      <pc:sldChg chg="modSp mod modShow">
        <pc:chgData name="지하람" userId="a5b6ff9c-712a-4625-8978-eefb6063f8ec" providerId="ADAL" clId="{74D75503-4105-4DF3-8957-BE2E942A9919}" dt="2021-01-07T08:41:26.478" v="3821" actId="729"/>
        <pc:sldMkLst>
          <pc:docMk/>
          <pc:sldMk cId="0" sldId="1531"/>
        </pc:sldMkLst>
        <pc:spChg chg="mod">
          <ac:chgData name="지하람" userId="a5b6ff9c-712a-4625-8978-eefb6063f8ec" providerId="ADAL" clId="{74D75503-4105-4DF3-8957-BE2E942A9919}" dt="2021-01-07T07:58:43.740" v="25" actId="1076"/>
          <ac:spMkLst>
            <pc:docMk/>
            <pc:sldMk cId="0" sldId="1531"/>
            <ac:spMk id="5124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0" sldId="1531"/>
            <ac:picMk id="5122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8:40:56.611" v="3812" actId="14100"/>
          <ac:picMkLst>
            <pc:docMk/>
            <pc:sldMk cId="0" sldId="1531"/>
            <ac:picMk id="5123" creationId="{00000000-0000-0000-0000-000000000000}"/>
          </ac:picMkLst>
        </pc:picChg>
      </pc:sldChg>
      <pc:sldChg chg="modSp mod">
        <pc:chgData name="지하람" userId="a5b6ff9c-712a-4625-8978-eefb6063f8ec" providerId="ADAL" clId="{74D75503-4105-4DF3-8957-BE2E942A9919}" dt="2021-01-07T08:32:51.692" v="2711" actId="14100"/>
        <pc:sldMkLst>
          <pc:docMk/>
          <pc:sldMk cId="3181523532" sldId="1608"/>
        </pc:sldMkLst>
        <pc:picChg chg="mod">
          <ac:chgData name="지하람" userId="a5b6ff9c-712a-4625-8978-eefb6063f8ec" providerId="ADAL" clId="{74D75503-4105-4DF3-8957-BE2E942A9919}" dt="2021-01-07T08:32:51.692" v="2711" actId="14100"/>
          <ac:picMkLst>
            <pc:docMk/>
            <pc:sldMk cId="3181523532" sldId="1608"/>
            <ac:picMk id="4" creationId="{00000000-0000-0000-0000-000000000000}"/>
          </ac:picMkLst>
        </pc:picChg>
      </pc:sldChg>
      <pc:sldChg chg="modSp del">
        <pc:chgData name="지하람" userId="a5b6ff9c-712a-4625-8978-eefb6063f8ec" providerId="ADAL" clId="{74D75503-4105-4DF3-8957-BE2E942A9919}" dt="2021-01-07T08:25:18.697" v="2078" actId="47"/>
        <pc:sldMkLst>
          <pc:docMk/>
          <pc:sldMk cId="1681262645" sldId="1693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681262645" sldId="1693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681262645" sldId="1693"/>
            <ac:spMk id="5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25:18.697" v="2078" actId="47"/>
        <pc:sldMkLst>
          <pc:docMk/>
          <pc:sldMk cId="3837442239" sldId="1694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37442239" sldId="1694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37442239" sldId="1694"/>
            <ac:spMk id="5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25:18.697" v="2078" actId="47"/>
        <pc:sldMkLst>
          <pc:docMk/>
          <pc:sldMk cId="3462686958" sldId="1695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2686958" sldId="1695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2686958" sldId="1695"/>
            <ac:spMk id="5" creationId="{00000000-0000-0000-0000-000000000000}"/>
          </ac:spMkLst>
        </pc:spChg>
      </pc:sldChg>
      <pc:sldChg chg="modSp mod modShow">
        <pc:chgData name="지하람" userId="a5b6ff9c-712a-4625-8978-eefb6063f8ec" providerId="ADAL" clId="{74D75503-4105-4DF3-8957-BE2E942A9919}" dt="2021-01-07T08:37:24.969" v="3345" actId="729"/>
        <pc:sldMkLst>
          <pc:docMk/>
          <pc:sldMk cId="3246069514" sldId="1696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46069514" sldId="1696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46069514" sldId="1696"/>
            <ac:spMk id="5" creationId="{00000000-0000-0000-0000-000000000000}"/>
          </ac:spMkLst>
        </pc:spChg>
      </pc:sldChg>
      <pc:sldChg chg="modSp mod modShow">
        <pc:chgData name="지하람" userId="a5b6ff9c-712a-4625-8978-eefb6063f8ec" providerId="ADAL" clId="{74D75503-4105-4DF3-8957-BE2E942A9919}" dt="2021-01-07T08:37:24.969" v="3345" actId="729"/>
        <pc:sldMkLst>
          <pc:docMk/>
          <pc:sldMk cId="466161448" sldId="1697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66161448" sldId="1697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66161448" sldId="1697"/>
            <ac:spMk id="5" creationId="{00000000-0000-0000-0000-000000000000}"/>
          </ac:spMkLst>
        </pc:spChg>
      </pc:sldChg>
      <pc:sldChg chg="modSp">
        <pc:chgData name="지하람" userId="a5b6ff9c-712a-4625-8978-eefb6063f8ec" providerId="ADAL" clId="{74D75503-4105-4DF3-8957-BE2E942A9919}" dt="2021-01-07T07:59:15.486" v="28" actId="1076"/>
        <pc:sldMkLst>
          <pc:docMk/>
          <pc:sldMk cId="773473550" sldId="1761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773473550" sldId="1761"/>
            <ac:spMk id="8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9:15.486" v="28" actId="1076"/>
          <ac:picMkLst>
            <pc:docMk/>
            <pc:sldMk cId="773473550" sldId="1761"/>
            <ac:picMk id="3076" creationId="{00000000-0000-0000-0000-000000000000}"/>
          </ac:picMkLst>
        </pc:picChg>
      </pc:sldChg>
      <pc:sldChg chg="modSp del mod setBg modShow">
        <pc:chgData name="지하람" userId="a5b6ff9c-712a-4625-8978-eefb6063f8ec" providerId="ADAL" clId="{74D75503-4105-4DF3-8957-BE2E942A9919}" dt="2021-01-07T08:40:22.226" v="3806" actId="47"/>
        <pc:sldMkLst>
          <pc:docMk/>
          <pc:sldMk cId="2297800863" sldId="1827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297800863" sldId="1827"/>
            <ac:picMk id="5" creationId="{00000000-0000-0000-0000-000000000000}"/>
          </ac:picMkLst>
        </pc:picChg>
      </pc:sldChg>
      <pc:sldChg chg="modSp del mod modShow">
        <pc:chgData name="지하람" userId="a5b6ff9c-712a-4625-8978-eefb6063f8ec" providerId="ADAL" clId="{74D75503-4105-4DF3-8957-BE2E942A9919}" dt="2021-01-07T08:40:22.226" v="3806" actId="47"/>
        <pc:sldMkLst>
          <pc:docMk/>
          <pc:sldMk cId="2874904483" sldId="1828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874904483" sldId="1828"/>
            <ac:picMk id="5" creationId="{00000000-0000-0000-0000-000000000000}"/>
          </ac:picMkLst>
        </pc:picChg>
      </pc:sldChg>
      <pc:sldChg chg="modSp del mod modShow">
        <pc:chgData name="지하람" userId="a5b6ff9c-712a-4625-8978-eefb6063f8ec" providerId="ADAL" clId="{74D75503-4105-4DF3-8957-BE2E942A9919}" dt="2021-01-07T08:40:22.226" v="3806" actId="47"/>
        <pc:sldMkLst>
          <pc:docMk/>
          <pc:sldMk cId="138240441" sldId="1829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38240441" sldId="1829"/>
            <ac:picMk id="4" creationId="{00000000-0000-0000-0000-000000000000}"/>
          </ac:picMkLst>
        </pc:picChg>
      </pc:sldChg>
      <pc:sldChg chg="modSp del mod modShow">
        <pc:chgData name="지하람" userId="a5b6ff9c-712a-4625-8978-eefb6063f8ec" providerId="ADAL" clId="{74D75503-4105-4DF3-8957-BE2E942A9919}" dt="2021-01-07T08:40:22.226" v="3806" actId="47"/>
        <pc:sldMkLst>
          <pc:docMk/>
          <pc:sldMk cId="1817661506" sldId="1830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817661506" sldId="1830"/>
            <ac:picMk id="5" creationId="{00000000-0000-0000-0000-000000000000}"/>
          </ac:picMkLst>
        </pc:picChg>
      </pc:sldChg>
      <pc:sldChg chg="modSp mod">
        <pc:chgData name="지하람" userId="a5b6ff9c-712a-4625-8978-eefb6063f8ec" providerId="ADAL" clId="{74D75503-4105-4DF3-8957-BE2E942A9919}" dt="2021-01-07T08:32:26.540" v="2708" actId="14100"/>
        <pc:sldMkLst>
          <pc:docMk/>
          <pc:sldMk cId="2421175512" sldId="1846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21175512" sldId="1846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21175512" sldId="1846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2:26.540" v="2708" actId="14100"/>
          <ac:spMkLst>
            <pc:docMk/>
            <pc:sldMk cId="2421175512" sldId="1846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21175512" sldId="1846"/>
            <ac:spMk id="7" creationId="{00000000-0000-0000-0000-000000000000}"/>
          </ac:spMkLst>
        </pc:spChg>
      </pc:sldChg>
      <pc:sldChg chg="modSp mod">
        <pc:chgData name="지하람" userId="a5b6ff9c-712a-4625-8978-eefb6063f8ec" providerId="ADAL" clId="{74D75503-4105-4DF3-8957-BE2E942A9919}" dt="2021-01-07T08:32:19.099" v="2705" actId="14100"/>
        <pc:sldMkLst>
          <pc:docMk/>
          <pc:sldMk cId="4277784420" sldId="1847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77784420" sldId="1847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77784420" sldId="1847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2:19.099" v="2705" actId="14100"/>
          <ac:spMkLst>
            <pc:docMk/>
            <pc:sldMk cId="4277784420" sldId="1847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77784420" sldId="1847"/>
            <ac:spMk id="7" creationId="{00000000-0000-0000-0000-000000000000}"/>
          </ac:spMkLst>
        </pc:spChg>
      </pc:sldChg>
      <pc:sldChg chg="modSp mod">
        <pc:chgData name="지하람" userId="a5b6ff9c-712a-4625-8978-eefb6063f8ec" providerId="ADAL" clId="{74D75503-4105-4DF3-8957-BE2E942A9919}" dt="2021-01-07T08:32:21.580" v="2706" actId="1076"/>
        <pc:sldMkLst>
          <pc:docMk/>
          <pc:sldMk cId="3854288179" sldId="1848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4288179" sldId="1848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4288179" sldId="1848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2:21.580" v="2706" actId="1076"/>
          <ac:spMkLst>
            <pc:docMk/>
            <pc:sldMk cId="3854288179" sldId="1848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4288179" sldId="1848"/>
            <ac:spMk id="7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31:46.569" v="2695" actId="47"/>
        <pc:sldMkLst>
          <pc:docMk/>
          <pc:sldMk cId="2582631746" sldId="1861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582631746" sldId="1861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582631746" sldId="1861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582631746" sldId="1861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582631746" sldId="1861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582631746" sldId="1861"/>
            <ac:spMk id="8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31:46.569" v="2695" actId="47"/>
        <pc:sldMkLst>
          <pc:docMk/>
          <pc:sldMk cId="4263691311" sldId="1862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63691311" sldId="1862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63691311" sldId="1862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63691311" sldId="1862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63691311" sldId="1862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63691311" sldId="1862"/>
            <ac:spMk id="8" creationId="{00000000-0000-0000-0000-000000000000}"/>
          </ac:spMkLst>
        </pc:spChg>
      </pc:sldChg>
      <pc:sldChg chg="modSp mod">
        <pc:chgData name="지하람" userId="a5b6ff9c-712a-4625-8978-eefb6063f8ec" providerId="ADAL" clId="{74D75503-4105-4DF3-8957-BE2E942A9919}" dt="2021-01-07T08:32:24.444" v="2707" actId="14100"/>
        <pc:sldMkLst>
          <pc:docMk/>
          <pc:sldMk cId="2238418272" sldId="1863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238418272" sldId="1863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238418272" sldId="1863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2:24.444" v="2707" actId="14100"/>
          <ac:spMkLst>
            <pc:docMk/>
            <pc:sldMk cId="2238418272" sldId="1863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238418272" sldId="1863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1:56.533" v="2702" actId="20577"/>
          <ac:spMkLst>
            <pc:docMk/>
            <pc:sldMk cId="2238418272" sldId="1863"/>
            <ac:spMk id="8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31:49.548" v="2696" actId="47"/>
        <pc:sldMkLst>
          <pc:docMk/>
          <pc:sldMk cId="4233844907" sldId="1864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33844907" sldId="1864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33844907" sldId="1864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33844907" sldId="1864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33844907" sldId="1864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233844907" sldId="1864"/>
            <ac:spMk id="8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31:49.548" v="2696" actId="47"/>
        <pc:sldMkLst>
          <pc:docMk/>
          <pc:sldMk cId="1985637914" sldId="1865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85637914" sldId="1865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85637914" sldId="1865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85637914" sldId="1865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85637914" sldId="1865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85637914" sldId="1865"/>
            <ac:spMk id="8" creationId="{00000000-0000-0000-0000-000000000000}"/>
          </ac:spMkLst>
        </pc:spChg>
      </pc:sldChg>
      <pc:sldChg chg="modSp del">
        <pc:chgData name="지하람" userId="a5b6ff9c-712a-4625-8978-eefb6063f8ec" providerId="ADAL" clId="{74D75503-4105-4DF3-8957-BE2E942A9919}" dt="2021-01-07T08:31:49.548" v="2696" actId="47"/>
        <pc:sldMkLst>
          <pc:docMk/>
          <pc:sldMk cId="1200844068" sldId="1866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200844068" sldId="1866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200844068" sldId="1866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200844068" sldId="1866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200844068" sldId="1866"/>
            <ac:spMk id="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200844068" sldId="1866"/>
            <ac:spMk id="8" creationId="{00000000-0000-0000-0000-000000000000}"/>
          </ac:spMkLst>
        </pc:spChg>
      </pc:sldChg>
      <pc:sldChg chg="modSp mod">
        <pc:chgData name="지하람" userId="a5b6ff9c-712a-4625-8978-eefb6063f8ec" providerId="ADAL" clId="{74D75503-4105-4DF3-8957-BE2E942A9919}" dt="2021-01-07T08:32:44.347" v="2710" actId="14100"/>
        <pc:sldMkLst>
          <pc:docMk/>
          <pc:sldMk cId="2448457804" sldId="1867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48457804" sldId="1867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48457804" sldId="1867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8:32:44.347" v="2710" actId="14100"/>
          <ac:spMkLst>
            <pc:docMk/>
            <pc:sldMk cId="2448457804" sldId="1867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448457804" sldId="1867"/>
            <ac:spMk id="7" creationId="{00000000-0000-0000-0000-000000000000}"/>
          </ac:spMkLst>
        </pc:sp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1688498955" sldId="1878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688498955" sldId="1878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688498955" sldId="1878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688498955" sldId="1878"/>
            <ac:spMk id="7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688498955" sldId="1878"/>
            <ac:picMk id="2050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688498955" sldId="1878"/>
            <ac:picMk id="3074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3102209764" sldId="1879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102209764" sldId="1879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102209764" sldId="1879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102209764" sldId="1879"/>
            <ac:spMk id="7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102209764" sldId="1879"/>
            <ac:picMk id="2050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102209764" sldId="1879"/>
            <ac:picMk id="4098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3053564923" sldId="1880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053564923" sldId="1880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053564923" sldId="1880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053564923" sldId="1880"/>
            <ac:spMk id="7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053564923" sldId="1880"/>
            <ac:picMk id="1026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053564923" sldId="1880"/>
            <ac:picMk id="2050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2374366624" sldId="1881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374366624" sldId="1881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374366624" sldId="1881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374366624" sldId="1881"/>
            <ac:spMk id="7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374366624" sldId="1881"/>
            <ac:picMk id="6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374366624" sldId="1881"/>
            <ac:picMk id="2050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474206531" sldId="1882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74206531" sldId="1882"/>
            <ac:spMk id="2051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74206531" sldId="1882"/>
            <ac:spMk id="205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74206531" sldId="1882"/>
            <ac:spMk id="2053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474206531" sldId="1882"/>
            <ac:picMk id="2050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497476991" sldId="1883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97476991" sldId="1883"/>
            <ac:spMk id="307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97476991" sldId="1883"/>
            <ac:spMk id="307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97476991" sldId="1883"/>
            <ac:spMk id="3077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497476991" sldId="1883"/>
            <ac:picMk id="3074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1522424031" sldId="1884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22424031" sldId="1884"/>
            <ac:spMk id="409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22424031" sldId="1884"/>
            <ac:spMk id="410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22424031" sldId="1884"/>
            <ac:spMk id="4101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522424031" sldId="1884"/>
            <ac:picMk id="4098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2942864627" sldId="1885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942864627" sldId="1885"/>
            <ac:spMk id="512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942864627" sldId="1885"/>
            <ac:spMk id="512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942864627" sldId="1885"/>
            <ac:spMk id="5125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942864627" sldId="1885"/>
            <ac:picMk id="5122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741377900" sldId="1886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741377900" sldId="1886"/>
            <ac:spMk id="614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741377900" sldId="1886"/>
            <ac:spMk id="614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741377900" sldId="1886"/>
            <ac:spMk id="6149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741377900" sldId="1886"/>
            <ac:picMk id="6146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31:17.530" v="2691" actId="729"/>
        <pc:sldMkLst>
          <pc:docMk/>
          <pc:sldMk cId="684352744" sldId="1887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684352744" sldId="1887"/>
            <ac:spMk id="7171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684352744" sldId="1887"/>
            <ac:spMk id="717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684352744" sldId="1887"/>
            <ac:spMk id="7173" creationId="{00000000-0000-0000-0000-000000000000}"/>
          </ac:spMkLst>
        </pc:s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684352744" sldId="1887"/>
            <ac:picMk id="7170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387281445" sldId="1888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87281445" sldId="1888"/>
            <ac:picMk id="9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1126382644" sldId="1889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126382644" sldId="1889"/>
            <ac:picMk id="9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1730422373" sldId="1890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730422373" sldId="1890"/>
            <ac:picMk id="9" creationId="{00000000-0000-0000-0000-000000000000}"/>
          </ac:picMkLst>
        </pc:picChg>
      </pc:sldChg>
      <pc:sldChg chg="modSp add del mod setBg modShow">
        <pc:chgData name="지하람" userId="a5b6ff9c-712a-4625-8978-eefb6063f8ec" providerId="ADAL" clId="{74D75503-4105-4DF3-8957-BE2E942A9919}" dt="2021-01-07T08:31:17.530" v="2691" actId="729"/>
        <pc:sldMkLst>
          <pc:docMk/>
          <pc:sldMk cId="1031412321" sldId="1891"/>
        </pc:sldMkLst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031412321" sldId="1891"/>
            <ac:picMk id="9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502549041" sldId="1892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502549041" sldId="1892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502549041" sldId="1892"/>
            <ac:spMk id="11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502549041" sldId="1892"/>
            <ac:spMk id="308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502549041" sldId="1892"/>
            <ac:spMk id="3082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502549041" sldId="1892"/>
            <ac:grpSpMk id="3075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502549041" sldId="1892"/>
            <ac:grpSpMk id="3076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502549041" sldId="1892"/>
            <ac:picMk id="3074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502549041" sldId="1892"/>
            <ac:picMk id="3079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502549041" sldId="1892"/>
            <ac:picMk id="3081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1143032949" sldId="1893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143032949" sldId="1893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143032949" sldId="1893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143032949" sldId="1893"/>
            <ac:spMk id="410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143032949" sldId="1893"/>
            <ac:spMk id="4106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143032949" sldId="1893"/>
            <ac:grpSpMk id="4099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143032949" sldId="1893"/>
            <ac:grpSpMk id="4100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143032949" sldId="1893"/>
            <ac:picMk id="4098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143032949" sldId="1893"/>
            <ac:picMk id="4103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143032949" sldId="1893"/>
            <ac:picMk id="4105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1303153558" sldId="1894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303153558" sldId="1894"/>
            <ac:spMk id="11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303153558" sldId="1894"/>
            <ac:spMk id="1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303153558" sldId="1894"/>
            <ac:spMk id="512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303153558" sldId="1894"/>
            <ac:spMk id="5130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303153558" sldId="1894"/>
            <ac:grpSpMk id="5123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303153558" sldId="1894"/>
            <ac:grpSpMk id="5124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303153558" sldId="1894"/>
            <ac:picMk id="5122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303153558" sldId="1894"/>
            <ac:picMk id="5127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303153558" sldId="1894"/>
            <ac:picMk id="5129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707773894" sldId="1895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707773894" sldId="1895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707773894" sldId="1895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707773894" sldId="1895"/>
            <ac:spMk id="615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707773894" sldId="1895"/>
            <ac:spMk id="6154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707773894" sldId="1895"/>
            <ac:grpSpMk id="6147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707773894" sldId="1895"/>
            <ac:grpSpMk id="6148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707773894" sldId="1895"/>
            <ac:picMk id="6146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707773894" sldId="1895"/>
            <ac:picMk id="6151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707773894" sldId="1895"/>
            <ac:picMk id="6153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227223263" sldId="1896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27223263" sldId="1896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27223263" sldId="1896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27223263" sldId="1896"/>
            <ac:spMk id="717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27223263" sldId="1896"/>
            <ac:spMk id="7178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227223263" sldId="1896"/>
            <ac:grpSpMk id="7171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227223263" sldId="1896"/>
            <ac:grpSpMk id="7172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27223263" sldId="1896"/>
            <ac:picMk id="7170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27223263" sldId="1896"/>
            <ac:picMk id="7175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27223263" sldId="1896"/>
            <ac:picMk id="7177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2058424894" sldId="1897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058424894" sldId="1897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058424894" sldId="1897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058424894" sldId="1897"/>
            <ac:spMk id="820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2058424894" sldId="1897"/>
            <ac:spMk id="8202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2058424894" sldId="1897"/>
            <ac:grpSpMk id="8195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2058424894" sldId="1897"/>
            <ac:grpSpMk id="8196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058424894" sldId="1897"/>
            <ac:picMk id="8194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058424894" sldId="1897"/>
            <ac:picMk id="8199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2058424894" sldId="1897"/>
            <ac:picMk id="8201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466351545" sldId="1898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6351545" sldId="1898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6351545" sldId="1898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6351545" sldId="1898"/>
            <ac:spMk id="922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466351545" sldId="1898"/>
            <ac:spMk id="9226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466351545" sldId="1898"/>
            <ac:grpSpMk id="9219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466351545" sldId="1898"/>
            <ac:grpSpMk id="9220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466351545" sldId="1898"/>
            <ac:picMk id="9218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466351545" sldId="1898"/>
            <ac:picMk id="9223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466351545" sldId="1898"/>
            <ac:picMk id="9225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1917884688" sldId="1899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17884688" sldId="1899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17884688" sldId="1899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17884688" sldId="1899"/>
            <ac:spMk id="1024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917884688" sldId="1899"/>
            <ac:spMk id="10250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917884688" sldId="1899"/>
            <ac:grpSpMk id="10243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917884688" sldId="1899"/>
            <ac:grpSpMk id="10244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917884688" sldId="1899"/>
            <ac:picMk id="10242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917884688" sldId="1899"/>
            <ac:picMk id="10247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917884688" sldId="1899"/>
            <ac:picMk id="10249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262866110" sldId="1900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62866110" sldId="1900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62866110" sldId="1900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62866110" sldId="1900"/>
            <ac:spMk id="1127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262866110" sldId="1900"/>
            <ac:spMk id="11274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262866110" sldId="1900"/>
            <ac:grpSpMk id="11267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262866110" sldId="1900"/>
            <ac:grpSpMk id="11268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62866110" sldId="1900"/>
            <ac:picMk id="11266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62866110" sldId="1900"/>
            <ac:picMk id="11271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262866110" sldId="1900"/>
            <ac:picMk id="11273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1545737437" sldId="1901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45737437" sldId="1901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45737437" sldId="1901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45737437" sldId="1901"/>
            <ac:spMk id="1229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1545737437" sldId="1901"/>
            <ac:spMk id="12298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545737437" sldId="1901"/>
            <ac:grpSpMk id="12291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1545737437" sldId="1901"/>
            <ac:grpSpMk id="12292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545737437" sldId="1901"/>
            <ac:picMk id="12290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545737437" sldId="1901"/>
            <ac:picMk id="12295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1545737437" sldId="1901"/>
            <ac:picMk id="12297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3858980958" sldId="1902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8980958" sldId="1902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8980958" sldId="1902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8980958" sldId="1902"/>
            <ac:spMk id="1332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3858980958" sldId="1902"/>
            <ac:spMk id="13322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858980958" sldId="1902"/>
            <ac:grpSpMk id="13315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3858980958" sldId="1902"/>
            <ac:grpSpMk id="13316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858980958" sldId="1902"/>
            <ac:picMk id="13314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858980958" sldId="1902"/>
            <ac:picMk id="13319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3858980958" sldId="1902"/>
            <ac:picMk id="13321" creationId="{00000000-0000-0000-0000-000000000000}"/>
          </ac:picMkLst>
        </pc:picChg>
      </pc:sldChg>
      <pc:sldChg chg="modSp add del mod modShow">
        <pc:chgData name="지하람" userId="a5b6ff9c-712a-4625-8978-eefb6063f8ec" providerId="ADAL" clId="{74D75503-4105-4DF3-8957-BE2E942A9919}" dt="2021-01-07T08:29:56.675" v="2681" actId="729"/>
        <pc:sldMkLst>
          <pc:docMk/>
          <pc:sldMk cId="445062420" sldId="1903"/>
        </pc:sld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45062420" sldId="1903"/>
            <ac:spMk id="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45062420" sldId="1903"/>
            <ac:spMk id="1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45062420" sldId="1903"/>
            <ac:spMk id="1434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k cId="445062420" sldId="1903"/>
            <ac:spMk id="14346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445062420" sldId="1903"/>
            <ac:grpSpMk id="14339" creationId="{00000000-0000-0000-0000-000000000000}"/>
          </ac:grpSpMkLst>
        </pc:gr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k cId="445062420" sldId="1903"/>
            <ac:grpSpMk id="14340" creationId="{00000000-0000-0000-0000-000000000000}"/>
          </ac:grpSpMkLst>
        </pc:grp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445062420" sldId="1903"/>
            <ac:picMk id="14338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445062420" sldId="1903"/>
            <ac:picMk id="14343" creationId="{00000000-0000-0000-0000-000000000000}"/>
          </ac:picMkLst>
        </pc:picChg>
        <pc:picChg chg="mod">
          <ac:chgData name="지하람" userId="a5b6ff9c-712a-4625-8978-eefb6063f8ec" providerId="ADAL" clId="{74D75503-4105-4DF3-8957-BE2E942A9919}" dt="2021-01-07T07:57:44.080" v="0"/>
          <ac:picMkLst>
            <pc:docMk/>
            <pc:sldMk cId="445062420" sldId="1903"/>
            <ac:picMk id="14345" creationId="{00000000-0000-0000-0000-000000000000}"/>
          </ac:picMkLst>
        </pc:picChg>
      </pc:sldChg>
      <pc:sldChg chg="addSp delSp modSp new mod ord setBg">
        <pc:chgData name="지하람" userId="a5b6ff9c-712a-4625-8978-eefb6063f8ec" providerId="ADAL" clId="{74D75503-4105-4DF3-8957-BE2E942A9919}" dt="2021-01-07T08:41:27.614" v="3823"/>
        <pc:sldMkLst>
          <pc:docMk/>
          <pc:sldMk cId="4064819762" sldId="1904"/>
        </pc:sldMkLst>
        <pc:spChg chg="del">
          <ac:chgData name="지하람" userId="a5b6ff9c-712a-4625-8978-eefb6063f8ec" providerId="ADAL" clId="{74D75503-4105-4DF3-8957-BE2E942A9919}" dt="2021-01-07T07:59:41.008" v="30" actId="478"/>
          <ac:spMkLst>
            <pc:docMk/>
            <pc:sldMk cId="4064819762" sldId="1904"/>
            <ac:spMk id="2" creationId="{57D57422-FCB8-490D-8BB1-257497E3D18A}"/>
          </ac:spMkLst>
        </pc:spChg>
        <pc:spChg chg="del">
          <ac:chgData name="지하람" userId="a5b6ff9c-712a-4625-8978-eefb6063f8ec" providerId="ADAL" clId="{74D75503-4105-4DF3-8957-BE2E942A9919}" dt="2021-01-07T07:59:41.008" v="30" actId="478"/>
          <ac:spMkLst>
            <pc:docMk/>
            <pc:sldMk cId="4064819762" sldId="1904"/>
            <ac:spMk id="3" creationId="{3AFB965C-CCF6-443C-850C-499C2984621F}"/>
          </ac:spMkLst>
        </pc:spChg>
        <pc:spChg chg="add del mod">
          <ac:chgData name="지하람" userId="a5b6ff9c-712a-4625-8978-eefb6063f8ec" providerId="ADAL" clId="{74D75503-4105-4DF3-8957-BE2E942A9919}" dt="2021-01-07T08:02:03.173" v="155" actId="478"/>
          <ac:spMkLst>
            <pc:docMk/>
            <pc:sldMk cId="4064819762" sldId="1904"/>
            <ac:spMk id="5" creationId="{84F58A55-610D-40B6-8AE2-38FC7A1EC2BF}"/>
          </ac:spMkLst>
        </pc:spChg>
        <pc:spChg chg="add del mod">
          <ac:chgData name="지하람" userId="a5b6ff9c-712a-4625-8978-eefb6063f8ec" providerId="ADAL" clId="{74D75503-4105-4DF3-8957-BE2E942A9919}" dt="2021-01-07T08:41:05.835" v="3816" actId="478"/>
          <ac:spMkLst>
            <pc:docMk/>
            <pc:sldMk cId="4064819762" sldId="1904"/>
            <ac:spMk id="6" creationId="{EBEEBA55-BC48-4BF8-A6F5-4B60D93EB61C}"/>
          </ac:spMkLst>
        </pc:spChg>
        <pc:spChg chg="add del mod">
          <ac:chgData name="지하람" userId="a5b6ff9c-712a-4625-8978-eefb6063f8ec" providerId="ADAL" clId="{74D75503-4105-4DF3-8957-BE2E942A9919}" dt="2021-01-07T08:41:05.835" v="3816" actId="478"/>
          <ac:spMkLst>
            <pc:docMk/>
            <pc:sldMk cId="4064819762" sldId="1904"/>
            <ac:spMk id="7" creationId="{12259596-85A7-4CCA-809A-4140D8E15B1E}"/>
          </ac:spMkLst>
        </pc:spChg>
        <pc:spChg chg="add del mod">
          <ac:chgData name="지하람" userId="a5b6ff9c-712a-4625-8978-eefb6063f8ec" providerId="ADAL" clId="{74D75503-4105-4DF3-8957-BE2E942A9919}" dt="2021-01-07T08:41:05.835" v="3816" actId="478"/>
          <ac:spMkLst>
            <pc:docMk/>
            <pc:sldMk cId="4064819762" sldId="1904"/>
            <ac:spMk id="8" creationId="{D3FA0CB5-5E24-4931-AD15-614D32B23ED6}"/>
          </ac:spMkLst>
        </pc:spChg>
        <pc:spChg chg="add mod">
          <ac:chgData name="지하람" userId="a5b6ff9c-712a-4625-8978-eefb6063f8ec" providerId="ADAL" clId="{74D75503-4105-4DF3-8957-BE2E942A9919}" dt="2021-01-07T08:41:13.261" v="3818"/>
          <ac:spMkLst>
            <pc:docMk/>
            <pc:sldMk cId="4064819762" sldId="1904"/>
            <ac:spMk id="11" creationId="{1B54E552-B226-4074-A467-3DCF01DDAB3E}"/>
          </ac:spMkLst>
        </pc:spChg>
        <pc:picChg chg="add del mod">
          <ac:chgData name="지하람" userId="a5b6ff9c-712a-4625-8978-eefb6063f8ec" providerId="ADAL" clId="{74D75503-4105-4DF3-8957-BE2E942A9919}" dt="2021-01-07T08:41:05.835" v="3816" actId="478"/>
          <ac:picMkLst>
            <pc:docMk/>
            <pc:sldMk cId="4064819762" sldId="1904"/>
            <ac:picMk id="4" creationId="{74816B03-6113-4C17-8F3D-234D9CAA7BD7}"/>
          </ac:picMkLst>
        </pc:picChg>
        <pc:picChg chg="add del mod">
          <ac:chgData name="지하람" userId="a5b6ff9c-712a-4625-8978-eefb6063f8ec" providerId="ADAL" clId="{74D75503-4105-4DF3-8957-BE2E942A9919}" dt="2021-01-07T08:41:21.812" v="3820" actId="478"/>
          <ac:picMkLst>
            <pc:docMk/>
            <pc:sldMk cId="4064819762" sldId="1904"/>
            <ac:picMk id="9" creationId="{0B31D5A7-1382-4A72-9E5D-A4E1470792CC}"/>
          </ac:picMkLst>
        </pc:picChg>
        <pc:picChg chg="add mod">
          <ac:chgData name="지하람" userId="a5b6ff9c-712a-4625-8978-eefb6063f8ec" providerId="ADAL" clId="{74D75503-4105-4DF3-8957-BE2E942A9919}" dt="2021-01-07T08:41:19.795" v="3819" actId="1076"/>
          <ac:picMkLst>
            <pc:docMk/>
            <pc:sldMk cId="4064819762" sldId="1904"/>
            <ac:picMk id="10" creationId="{9FD7F15D-9F45-43CD-B157-9E50178DC388}"/>
          </ac:picMkLst>
        </pc:picChg>
      </pc:sldChg>
      <pc:sldChg chg="modSp add mod">
        <pc:chgData name="지하람" userId="a5b6ff9c-712a-4625-8978-eefb6063f8ec" providerId="ADAL" clId="{74D75503-4105-4DF3-8957-BE2E942A9919}" dt="2021-01-07T08:06:35.310" v="406" actId="20577"/>
        <pc:sldMkLst>
          <pc:docMk/>
          <pc:sldMk cId="3467179356" sldId="1905"/>
        </pc:sldMkLst>
        <pc:spChg chg="mod">
          <ac:chgData name="지하람" userId="a5b6ff9c-712a-4625-8978-eefb6063f8ec" providerId="ADAL" clId="{74D75503-4105-4DF3-8957-BE2E942A9919}" dt="2021-01-07T08:06:35.310" v="406" actId="20577"/>
          <ac:spMkLst>
            <pc:docMk/>
            <pc:sldMk cId="3467179356" sldId="1905"/>
            <ac:spMk id="8" creationId="{D3FA0CB5-5E24-4931-AD15-614D32B23ED6}"/>
          </ac:spMkLst>
        </pc:spChg>
      </pc:sldChg>
      <pc:sldChg chg="addSp delSp modSp add mod">
        <pc:chgData name="지하람" userId="a5b6ff9c-712a-4625-8978-eefb6063f8ec" providerId="ADAL" clId="{74D75503-4105-4DF3-8957-BE2E942A9919}" dt="2021-01-07T08:08:17.317" v="471"/>
        <pc:sldMkLst>
          <pc:docMk/>
          <pc:sldMk cId="3263100873" sldId="1906"/>
        </pc:sldMkLst>
        <pc:spChg chg="mod">
          <ac:chgData name="지하람" userId="a5b6ff9c-712a-4625-8978-eefb6063f8ec" providerId="ADAL" clId="{74D75503-4105-4DF3-8957-BE2E942A9919}" dt="2021-01-07T08:08:17.317" v="471"/>
          <ac:spMkLst>
            <pc:docMk/>
            <pc:sldMk cId="3263100873" sldId="1906"/>
            <ac:spMk id="8" creationId="{D3FA0CB5-5E24-4931-AD15-614D32B23ED6}"/>
          </ac:spMkLst>
        </pc:spChg>
        <pc:picChg chg="del">
          <ac:chgData name="지하람" userId="a5b6ff9c-712a-4625-8978-eefb6063f8ec" providerId="ADAL" clId="{74D75503-4105-4DF3-8957-BE2E942A9919}" dt="2021-01-07T08:07:07.675" v="413" actId="478"/>
          <ac:picMkLst>
            <pc:docMk/>
            <pc:sldMk cId="3263100873" sldId="1906"/>
            <ac:picMk id="4" creationId="{74816B03-6113-4C17-8F3D-234D9CAA7BD7}"/>
          </ac:picMkLst>
        </pc:picChg>
        <pc:picChg chg="add mod">
          <ac:chgData name="지하람" userId="a5b6ff9c-712a-4625-8978-eefb6063f8ec" providerId="ADAL" clId="{74D75503-4105-4DF3-8957-BE2E942A9919}" dt="2021-01-07T08:07:05.628" v="412" actId="1076"/>
          <ac:picMkLst>
            <pc:docMk/>
            <pc:sldMk cId="3263100873" sldId="1906"/>
            <ac:picMk id="9" creationId="{AA390FB2-2709-4CC6-9BFF-F59F62F89B7A}"/>
          </ac:picMkLst>
        </pc:picChg>
      </pc:sldChg>
      <pc:sldChg chg="addSp delSp modSp add mod ord">
        <pc:chgData name="지하람" userId="a5b6ff9c-712a-4625-8978-eefb6063f8ec" providerId="ADAL" clId="{74D75503-4105-4DF3-8957-BE2E942A9919}" dt="2021-01-07T08:07:54.349" v="454"/>
        <pc:sldMkLst>
          <pc:docMk/>
          <pc:sldMk cId="4094461740" sldId="1907"/>
        </pc:sldMkLst>
        <pc:spChg chg="mod">
          <ac:chgData name="지하람" userId="a5b6ff9c-712a-4625-8978-eefb6063f8ec" providerId="ADAL" clId="{74D75503-4105-4DF3-8957-BE2E942A9919}" dt="2021-01-07T08:07:54.349" v="454"/>
          <ac:spMkLst>
            <pc:docMk/>
            <pc:sldMk cId="4094461740" sldId="1907"/>
            <ac:spMk id="8" creationId="{D3FA0CB5-5E24-4931-AD15-614D32B23ED6}"/>
          </ac:spMkLst>
        </pc:spChg>
        <pc:picChg chg="del">
          <ac:chgData name="지하람" userId="a5b6ff9c-712a-4625-8978-eefb6063f8ec" providerId="ADAL" clId="{74D75503-4105-4DF3-8957-BE2E942A9919}" dt="2021-01-07T08:07:23.411" v="418" actId="478"/>
          <ac:picMkLst>
            <pc:docMk/>
            <pc:sldMk cId="4094461740" sldId="1907"/>
            <ac:picMk id="4" creationId="{74816B03-6113-4C17-8F3D-234D9CAA7BD7}"/>
          </ac:picMkLst>
        </pc:picChg>
        <pc:picChg chg="add mod">
          <ac:chgData name="지하람" userId="a5b6ff9c-712a-4625-8978-eefb6063f8ec" providerId="ADAL" clId="{74D75503-4105-4DF3-8957-BE2E942A9919}" dt="2021-01-07T08:07:22.582" v="417"/>
          <ac:picMkLst>
            <pc:docMk/>
            <pc:sldMk cId="4094461740" sldId="1907"/>
            <ac:picMk id="9" creationId="{417540EE-CA70-408C-A517-E06CDF16F5A0}"/>
          </ac:picMkLst>
        </pc:picChg>
      </pc:sldChg>
      <pc:sldChg chg="delSp modSp add del mod">
        <pc:chgData name="지하람" userId="a5b6ff9c-712a-4625-8978-eefb6063f8ec" providerId="ADAL" clId="{74D75503-4105-4DF3-8957-BE2E942A9919}" dt="2021-01-07T08:11:26.284" v="718" actId="47"/>
        <pc:sldMkLst>
          <pc:docMk/>
          <pc:sldMk cId="2449876126" sldId="1908"/>
        </pc:sldMkLst>
        <pc:spChg chg="mod">
          <ac:chgData name="지하람" userId="a5b6ff9c-712a-4625-8978-eefb6063f8ec" providerId="ADAL" clId="{74D75503-4105-4DF3-8957-BE2E942A9919}" dt="2021-01-07T08:08:51.382" v="509"/>
          <ac:spMkLst>
            <pc:docMk/>
            <pc:sldMk cId="2449876126" sldId="1908"/>
            <ac:spMk id="7" creationId="{12259596-85A7-4CCA-809A-4140D8E15B1E}"/>
          </ac:spMkLst>
        </pc:spChg>
        <pc:spChg chg="mod">
          <ac:chgData name="지하람" userId="a5b6ff9c-712a-4625-8978-eefb6063f8ec" providerId="ADAL" clId="{74D75503-4105-4DF3-8957-BE2E942A9919}" dt="2021-01-07T08:09:13.727" v="594" actId="20577"/>
          <ac:spMkLst>
            <pc:docMk/>
            <pc:sldMk cId="2449876126" sldId="1908"/>
            <ac:spMk id="8" creationId="{D3FA0CB5-5E24-4931-AD15-614D32B23ED6}"/>
          </ac:spMkLst>
        </pc:spChg>
        <pc:picChg chg="del">
          <ac:chgData name="지하람" userId="a5b6ff9c-712a-4625-8978-eefb6063f8ec" providerId="ADAL" clId="{74D75503-4105-4DF3-8957-BE2E942A9919}" dt="2021-01-07T08:08:51.971" v="510" actId="478"/>
          <ac:picMkLst>
            <pc:docMk/>
            <pc:sldMk cId="2449876126" sldId="1908"/>
            <ac:picMk id="9" creationId="{AA390FB2-2709-4CC6-9BFF-F59F62F89B7A}"/>
          </ac:picMkLst>
        </pc:picChg>
      </pc:sldChg>
      <pc:sldChg chg="modSp add mod">
        <pc:chgData name="지하람" userId="a5b6ff9c-712a-4625-8978-eefb6063f8ec" providerId="ADAL" clId="{74D75503-4105-4DF3-8957-BE2E942A9919}" dt="2021-01-07T08:11:55.793" v="722" actId="403"/>
        <pc:sldMkLst>
          <pc:docMk/>
          <pc:sldMk cId="1847001509" sldId="1909"/>
        </pc:sldMkLst>
        <pc:spChg chg="mod">
          <ac:chgData name="지하람" userId="a5b6ff9c-712a-4625-8978-eefb6063f8ec" providerId="ADAL" clId="{74D75503-4105-4DF3-8957-BE2E942A9919}" dt="2021-01-07T08:11:55.793" v="722" actId="403"/>
          <ac:spMkLst>
            <pc:docMk/>
            <pc:sldMk cId="1847001509" sldId="1909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2:07.651" v="728" actId="404"/>
        <pc:sldMkLst>
          <pc:docMk/>
          <pc:sldMk cId="3051563213" sldId="1910"/>
        </pc:sldMkLst>
        <pc:spChg chg="mod">
          <ac:chgData name="지하람" userId="a5b6ff9c-712a-4625-8978-eefb6063f8ec" providerId="ADAL" clId="{74D75503-4105-4DF3-8957-BE2E942A9919}" dt="2021-01-07T08:12:07.651" v="728" actId="404"/>
          <ac:spMkLst>
            <pc:docMk/>
            <pc:sldMk cId="3051563213" sldId="1910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2:30.211" v="739"/>
        <pc:sldMkLst>
          <pc:docMk/>
          <pc:sldMk cId="683377811" sldId="1911"/>
        </pc:sldMkLst>
        <pc:spChg chg="mod">
          <ac:chgData name="지하람" userId="a5b6ff9c-712a-4625-8978-eefb6063f8ec" providerId="ADAL" clId="{74D75503-4105-4DF3-8957-BE2E942A9919}" dt="2021-01-07T08:12:30.211" v="739"/>
          <ac:spMkLst>
            <pc:docMk/>
            <pc:sldMk cId="683377811" sldId="1911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5:24.847" v="1141" actId="27636"/>
        <pc:sldMkLst>
          <pc:docMk/>
          <pc:sldMk cId="1730696371" sldId="1912"/>
        </pc:sldMkLst>
        <pc:spChg chg="mod">
          <ac:chgData name="지하람" userId="a5b6ff9c-712a-4625-8978-eefb6063f8ec" providerId="ADAL" clId="{74D75503-4105-4DF3-8957-BE2E942A9919}" dt="2021-01-07T08:12:39.207" v="771"/>
          <ac:spMkLst>
            <pc:docMk/>
            <pc:sldMk cId="1730696371" sldId="1912"/>
            <ac:spMk id="7" creationId="{12259596-85A7-4CCA-809A-4140D8E15B1E}"/>
          </ac:spMkLst>
        </pc:spChg>
        <pc:spChg chg="mod">
          <ac:chgData name="지하람" userId="a5b6ff9c-712a-4625-8978-eefb6063f8ec" providerId="ADAL" clId="{74D75503-4105-4DF3-8957-BE2E942A9919}" dt="2021-01-07T08:15:24.847" v="1141" actId="27636"/>
          <ac:spMkLst>
            <pc:docMk/>
            <pc:sldMk cId="1730696371" sldId="1912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5:35.331" v="1147" actId="27636"/>
        <pc:sldMkLst>
          <pc:docMk/>
          <pc:sldMk cId="3367315928" sldId="1913"/>
        </pc:sldMkLst>
        <pc:spChg chg="mod">
          <ac:chgData name="지하람" userId="a5b6ff9c-712a-4625-8978-eefb6063f8ec" providerId="ADAL" clId="{74D75503-4105-4DF3-8957-BE2E942A9919}" dt="2021-01-07T08:15:35.331" v="1147" actId="27636"/>
          <ac:spMkLst>
            <pc:docMk/>
            <pc:sldMk cId="3367315928" sldId="1913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5:40.231" v="1151" actId="27636"/>
        <pc:sldMkLst>
          <pc:docMk/>
          <pc:sldMk cId="2977765953" sldId="1914"/>
        </pc:sldMkLst>
        <pc:spChg chg="mod">
          <ac:chgData name="지하람" userId="a5b6ff9c-712a-4625-8978-eefb6063f8ec" providerId="ADAL" clId="{74D75503-4105-4DF3-8957-BE2E942A9919}" dt="2021-01-07T08:15:40.231" v="1151" actId="27636"/>
          <ac:spMkLst>
            <pc:docMk/>
            <pc:sldMk cId="2977765953" sldId="1914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15:43.239" v="1153" actId="27636"/>
        <pc:sldMkLst>
          <pc:docMk/>
          <pc:sldMk cId="588328446" sldId="1915"/>
        </pc:sldMkLst>
        <pc:spChg chg="mod">
          <ac:chgData name="지하람" userId="a5b6ff9c-712a-4625-8978-eefb6063f8ec" providerId="ADAL" clId="{74D75503-4105-4DF3-8957-BE2E942A9919}" dt="2021-01-07T08:15:43.239" v="1153" actId="27636"/>
          <ac:spMkLst>
            <pc:docMk/>
            <pc:sldMk cId="588328446" sldId="1915"/>
            <ac:spMk id="8" creationId="{D3FA0CB5-5E24-4931-AD15-614D32B23ED6}"/>
          </ac:spMkLst>
        </pc:spChg>
      </pc:sldChg>
      <pc:sldChg chg="addSp delSp modSp add mod ord">
        <pc:chgData name="지하람" userId="a5b6ff9c-712a-4625-8978-eefb6063f8ec" providerId="ADAL" clId="{74D75503-4105-4DF3-8957-BE2E942A9919}" dt="2021-01-07T08:22:26.919" v="1525" actId="20577"/>
        <pc:sldMkLst>
          <pc:docMk/>
          <pc:sldMk cId="3658781652" sldId="1916"/>
        </pc:sldMkLst>
        <pc:spChg chg="add del mod">
          <ac:chgData name="지하람" userId="a5b6ff9c-712a-4625-8978-eefb6063f8ec" providerId="ADAL" clId="{74D75503-4105-4DF3-8957-BE2E942A9919}" dt="2021-01-07T08:20:12.669" v="1174"/>
          <ac:spMkLst>
            <pc:docMk/>
            <pc:sldMk cId="3658781652" sldId="1916"/>
            <ac:spMk id="4" creationId="{5EC17360-8381-4DA8-89BC-45F712F31990}"/>
          </ac:spMkLst>
        </pc:spChg>
        <pc:spChg chg="del">
          <ac:chgData name="지하람" userId="a5b6ff9c-712a-4625-8978-eefb6063f8ec" providerId="ADAL" clId="{74D75503-4105-4DF3-8957-BE2E942A9919}" dt="2021-01-07T08:18:48.534" v="1160" actId="478"/>
          <ac:spMkLst>
            <pc:docMk/>
            <pc:sldMk cId="3658781652" sldId="1916"/>
            <ac:spMk id="6" creationId="{EBEEBA55-BC48-4BF8-A6F5-4B60D93EB61C}"/>
          </ac:spMkLst>
        </pc:spChg>
        <pc:spChg chg="del">
          <ac:chgData name="지하람" userId="a5b6ff9c-712a-4625-8978-eefb6063f8ec" providerId="ADAL" clId="{74D75503-4105-4DF3-8957-BE2E942A9919}" dt="2021-01-07T08:18:48.534" v="1160" actId="478"/>
          <ac:spMkLst>
            <pc:docMk/>
            <pc:sldMk cId="3658781652" sldId="1916"/>
            <ac:spMk id="7" creationId="{12259596-85A7-4CCA-809A-4140D8E15B1E}"/>
          </ac:spMkLst>
        </pc:spChg>
        <pc:spChg chg="del">
          <ac:chgData name="지하람" userId="a5b6ff9c-712a-4625-8978-eefb6063f8ec" providerId="ADAL" clId="{74D75503-4105-4DF3-8957-BE2E942A9919}" dt="2021-01-07T08:18:48.534" v="1160" actId="478"/>
          <ac:spMkLst>
            <pc:docMk/>
            <pc:sldMk cId="3658781652" sldId="1916"/>
            <ac:spMk id="8" creationId="{D3FA0CB5-5E24-4931-AD15-614D32B23ED6}"/>
          </ac:spMkLst>
        </pc:spChg>
        <pc:spChg chg="add mod">
          <ac:chgData name="지하람" userId="a5b6ff9c-712a-4625-8978-eefb6063f8ec" providerId="ADAL" clId="{74D75503-4105-4DF3-8957-BE2E942A9919}" dt="2021-01-07T08:20:40.728" v="1195" actId="113"/>
          <ac:spMkLst>
            <pc:docMk/>
            <pc:sldMk cId="3658781652" sldId="1916"/>
            <ac:spMk id="9" creationId="{47200C9C-CCC5-434B-A512-BBA9A28FFBB0}"/>
          </ac:spMkLst>
        </pc:spChg>
        <pc:spChg chg="add mod">
          <ac:chgData name="지하람" userId="a5b6ff9c-712a-4625-8978-eefb6063f8ec" providerId="ADAL" clId="{74D75503-4105-4DF3-8957-BE2E942A9919}" dt="2021-01-07T08:22:26.919" v="1525" actId="20577"/>
          <ac:spMkLst>
            <pc:docMk/>
            <pc:sldMk cId="3658781652" sldId="1916"/>
            <ac:spMk id="10" creationId="{C227FD34-833F-4F8C-BA42-AD653AFC80F5}"/>
          </ac:spMkLst>
        </pc:spChg>
        <pc:picChg chg="add mod">
          <ac:chgData name="지하람" userId="a5b6ff9c-712a-4625-8978-eefb6063f8ec" providerId="ADAL" clId="{74D75503-4105-4DF3-8957-BE2E942A9919}" dt="2021-01-07T08:20:44.387" v="1198" actId="1076"/>
          <ac:picMkLst>
            <pc:docMk/>
            <pc:sldMk cId="3658781652" sldId="1916"/>
            <ac:picMk id="3" creationId="{43892AE0-27A4-49A9-8425-7F859D857CFF}"/>
          </ac:picMkLst>
        </pc:picChg>
      </pc:sldChg>
      <pc:sldChg chg="modSp add mod">
        <pc:chgData name="지하람" userId="a5b6ff9c-712a-4625-8978-eefb6063f8ec" providerId="ADAL" clId="{74D75503-4105-4DF3-8957-BE2E942A9919}" dt="2021-01-07T08:23:50.159" v="1737" actId="27636"/>
        <pc:sldMkLst>
          <pc:docMk/>
          <pc:sldMk cId="1831755528" sldId="1917"/>
        </pc:sldMkLst>
        <pc:spChg chg="mod">
          <ac:chgData name="지하람" userId="a5b6ff9c-712a-4625-8978-eefb6063f8ec" providerId="ADAL" clId="{74D75503-4105-4DF3-8957-BE2E942A9919}" dt="2021-01-07T08:23:50.159" v="1737" actId="27636"/>
          <ac:spMkLst>
            <pc:docMk/>
            <pc:sldMk cId="1831755528" sldId="1917"/>
            <ac:spMk id="10" creationId="{C227FD34-833F-4F8C-BA42-AD653AFC80F5}"/>
          </ac:spMkLst>
        </pc:spChg>
      </pc:sldChg>
      <pc:sldChg chg="modSp add mod">
        <pc:chgData name="지하람" userId="a5b6ff9c-712a-4625-8978-eefb6063f8ec" providerId="ADAL" clId="{74D75503-4105-4DF3-8957-BE2E942A9919}" dt="2021-01-07T08:24:38.365" v="1918" actId="20577"/>
        <pc:sldMkLst>
          <pc:docMk/>
          <pc:sldMk cId="125402147" sldId="1918"/>
        </pc:sldMkLst>
        <pc:spChg chg="mod">
          <ac:chgData name="지하람" userId="a5b6ff9c-712a-4625-8978-eefb6063f8ec" providerId="ADAL" clId="{74D75503-4105-4DF3-8957-BE2E942A9919}" dt="2021-01-07T08:24:38.365" v="1918" actId="20577"/>
          <ac:spMkLst>
            <pc:docMk/>
            <pc:sldMk cId="125402147" sldId="1918"/>
            <ac:spMk id="10" creationId="{C227FD34-833F-4F8C-BA42-AD653AFC80F5}"/>
          </ac:spMkLst>
        </pc:spChg>
      </pc:sldChg>
      <pc:sldChg chg="modSp add mod">
        <pc:chgData name="지하람" userId="a5b6ff9c-712a-4625-8978-eefb6063f8ec" providerId="ADAL" clId="{74D75503-4105-4DF3-8957-BE2E942A9919}" dt="2021-01-07T08:25:03.860" v="2077" actId="20577"/>
        <pc:sldMkLst>
          <pc:docMk/>
          <pc:sldMk cId="1745495883" sldId="1919"/>
        </pc:sldMkLst>
        <pc:spChg chg="mod">
          <ac:chgData name="지하람" userId="a5b6ff9c-712a-4625-8978-eefb6063f8ec" providerId="ADAL" clId="{74D75503-4105-4DF3-8957-BE2E942A9919}" dt="2021-01-07T08:25:03.860" v="2077" actId="20577"/>
          <ac:spMkLst>
            <pc:docMk/>
            <pc:sldMk cId="1745495883" sldId="1919"/>
            <ac:spMk id="10" creationId="{C227FD34-833F-4F8C-BA42-AD653AFC80F5}"/>
          </ac:spMkLst>
        </pc:spChg>
      </pc:sldChg>
      <pc:sldChg chg="modSp add mod ord">
        <pc:chgData name="지하람" userId="a5b6ff9c-712a-4625-8978-eefb6063f8ec" providerId="ADAL" clId="{74D75503-4105-4DF3-8957-BE2E942A9919}" dt="2021-01-07T08:26:07.659" v="2203"/>
        <pc:sldMkLst>
          <pc:docMk/>
          <pc:sldMk cId="640796325" sldId="1920"/>
        </pc:sldMkLst>
        <pc:spChg chg="mod">
          <ac:chgData name="지하람" userId="a5b6ff9c-712a-4625-8978-eefb6063f8ec" providerId="ADAL" clId="{74D75503-4105-4DF3-8957-BE2E942A9919}" dt="2021-01-07T08:25:35.164" v="2104"/>
          <ac:spMkLst>
            <pc:docMk/>
            <pc:sldMk cId="640796325" sldId="1920"/>
            <ac:spMk id="7" creationId="{12259596-85A7-4CCA-809A-4140D8E15B1E}"/>
          </ac:spMkLst>
        </pc:spChg>
        <pc:spChg chg="mod">
          <ac:chgData name="지하람" userId="a5b6ff9c-712a-4625-8978-eefb6063f8ec" providerId="ADAL" clId="{74D75503-4105-4DF3-8957-BE2E942A9919}" dt="2021-01-07T08:26:07.659" v="2203"/>
          <ac:spMkLst>
            <pc:docMk/>
            <pc:sldMk cId="640796325" sldId="1920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6:19.588" v="2229"/>
        <pc:sldMkLst>
          <pc:docMk/>
          <pc:sldMk cId="3095539001" sldId="1921"/>
        </pc:sldMkLst>
        <pc:spChg chg="mod">
          <ac:chgData name="지하람" userId="a5b6ff9c-712a-4625-8978-eefb6063f8ec" providerId="ADAL" clId="{74D75503-4105-4DF3-8957-BE2E942A9919}" dt="2021-01-07T08:26:19.588" v="2229"/>
          <ac:spMkLst>
            <pc:docMk/>
            <pc:sldMk cId="3095539001" sldId="1921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6:55.947" v="2275"/>
        <pc:sldMkLst>
          <pc:docMk/>
          <pc:sldMk cId="3636529231" sldId="1922"/>
        </pc:sldMkLst>
        <pc:spChg chg="mod">
          <ac:chgData name="지하람" userId="a5b6ff9c-712a-4625-8978-eefb6063f8ec" providerId="ADAL" clId="{74D75503-4105-4DF3-8957-BE2E942A9919}" dt="2021-01-07T08:26:55.947" v="2275"/>
          <ac:spMkLst>
            <pc:docMk/>
            <pc:sldMk cId="3636529231" sldId="1922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7:09.707" v="2310"/>
        <pc:sldMkLst>
          <pc:docMk/>
          <pc:sldMk cId="2266836606" sldId="1923"/>
        </pc:sldMkLst>
        <pc:spChg chg="mod">
          <ac:chgData name="지하람" userId="a5b6ff9c-712a-4625-8978-eefb6063f8ec" providerId="ADAL" clId="{74D75503-4105-4DF3-8957-BE2E942A9919}" dt="2021-01-07T08:27:09.707" v="2310"/>
          <ac:spMkLst>
            <pc:docMk/>
            <pc:sldMk cId="2266836606" sldId="1923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7:25.067" v="2372"/>
        <pc:sldMkLst>
          <pc:docMk/>
          <pc:sldMk cId="2899033574" sldId="1924"/>
        </pc:sldMkLst>
        <pc:spChg chg="mod">
          <ac:chgData name="지하람" userId="a5b6ff9c-712a-4625-8978-eefb6063f8ec" providerId="ADAL" clId="{74D75503-4105-4DF3-8957-BE2E942A9919}" dt="2021-01-07T08:27:25.067" v="2372"/>
          <ac:spMkLst>
            <pc:docMk/>
            <pc:sldMk cId="2899033574" sldId="1924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7:35.451" v="2443"/>
        <pc:sldMkLst>
          <pc:docMk/>
          <pc:sldMk cId="4165693754" sldId="1925"/>
        </pc:sldMkLst>
        <pc:spChg chg="mod">
          <ac:chgData name="지하람" userId="a5b6ff9c-712a-4625-8978-eefb6063f8ec" providerId="ADAL" clId="{74D75503-4105-4DF3-8957-BE2E942A9919}" dt="2021-01-07T08:27:35.451" v="2443"/>
          <ac:spMkLst>
            <pc:docMk/>
            <pc:sldMk cId="4165693754" sldId="1925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28:07.570" v="2508"/>
        <pc:sldMkLst>
          <pc:docMk/>
          <pc:sldMk cId="908221209" sldId="1926"/>
        </pc:sldMkLst>
        <pc:spChg chg="mod">
          <ac:chgData name="지하람" userId="a5b6ff9c-712a-4625-8978-eefb6063f8ec" providerId="ADAL" clId="{74D75503-4105-4DF3-8957-BE2E942A9919}" dt="2021-01-07T08:28:07.570" v="2508"/>
          <ac:spMkLst>
            <pc:docMk/>
            <pc:sldMk cId="908221209" sldId="1926"/>
            <ac:spMk id="8" creationId="{D3FA0CB5-5E24-4931-AD15-614D32B23ED6}"/>
          </ac:spMkLst>
        </pc:spChg>
      </pc:sldChg>
      <pc:sldChg chg="modSp add mod replId">
        <pc:chgData name="지하람" userId="a5b6ff9c-712a-4625-8978-eefb6063f8ec" providerId="ADAL" clId="{74D75503-4105-4DF3-8957-BE2E942A9919}" dt="2021-01-07T08:28:21.174" v="2564"/>
        <pc:sldMkLst>
          <pc:docMk/>
          <pc:sldMk cId="2068637323" sldId="1927"/>
        </pc:sldMkLst>
        <pc:spChg chg="mod">
          <ac:chgData name="지하람" userId="a5b6ff9c-712a-4625-8978-eefb6063f8ec" providerId="ADAL" clId="{74D75503-4105-4DF3-8957-BE2E942A9919}" dt="2021-01-07T08:28:21.174" v="2564"/>
          <ac:spMkLst>
            <pc:docMk/>
            <pc:sldMk cId="2068637323" sldId="1927"/>
            <ac:spMk id="8" creationId="{D3FA0CB5-5E24-4931-AD15-614D32B23ED6}"/>
          </ac:spMkLst>
        </pc:spChg>
      </pc:sldChg>
      <pc:sldChg chg="modSp add mod replId">
        <pc:chgData name="지하람" userId="a5b6ff9c-712a-4625-8978-eefb6063f8ec" providerId="ADAL" clId="{74D75503-4105-4DF3-8957-BE2E942A9919}" dt="2021-01-07T08:28:35.251" v="2618" actId="20577"/>
        <pc:sldMkLst>
          <pc:docMk/>
          <pc:sldMk cId="1478684704" sldId="1928"/>
        </pc:sldMkLst>
        <pc:spChg chg="mod">
          <ac:chgData name="지하람" userId="a5b6ff9c-712a-4625-8978-eefb6063f8ec" providerId="ADAL" clId="{74D75503-4105-4DF3-8957-BE2E942A9919}" dt="2021-01-07T08:28:35.251" v="2618" actId="20577"/>
          <ac:spMkLst>
            <pc:docMk/>
            <pc:sldMk cId="1478684704" sldId="1928"/>
            <ac:spMk id="8" creationId="{D3FA0CB5-5E24-4931-AD15-614D32B23ED6}"/>
          </ac:spMkLst>
        </pc:spChg>
      </pc:sldChg>
      <pc:sldChg chg="modSp add mod replId">
        <pc:chgData name="지하람" userId="a5b6ff9c-712a-4625-8978-eefb6063f8ec" providerId="ADAL" clId="{74D75503-4105-4DF3-8957-BE2E942A9919}" dt="2021-01-07T08:28:48.364" v="2678"/>
        <pc:sldMkLst>
          <pc:docMk/>
          <pc:sldMk cId="357101814" sldId="1929"/>
        </pc:sldMkLst>
        <pc:spChg chg="mod">
          <ac:chgData name="지하람" userId="a5b6ff9c-712a-4625-8978-eefb6063f8ec" providerId="ADAL" clId="{74D75503-4105-4DF3-8957-BE2E942A9919}" dt="2021-01-07T08:28:48.364" v="2678"/>
          <ac:spMkLst>
            <pc:docMk/>
            <pc:sldMk cId="357101814" sldId="1929"/>
            <ac:spMk id="8" creationId="{D3FA0CB5-5E24-4931-AD15-614D32B23ED6}"/>
          </ac:spMkLst>
        </pc:spChg>
      </pc:sldChg>
      <pc:sldChg chg="add replId">
        <pc:chgData name="지하람" userId="a5b6ff9c-712a-4625-8978-eefb6063f8ec" providerId="ADAL" clId="{74D75503-4105-4DF3-8957-BE2E942A9919}" dt="2021-01-07T08:27:44.145" v="2445" actId="2890"/>
        <pc:sldMkLst>
          <pc:docMk/>
          <pc:sldMk cId="3077149362" sldId="1930"/>
        </pc:sldMkLst>
      </pc:sldChg>
      <pc:sldChg chg="add replId">
        <pc:chgData name="지하람" userId="a5b6ff9c-712a-4625-8978-eefb6063f8ec" providerId="ADAL" clId="{74D75503-4105-4DF3-8957-BE2E942A9919}" dt="2021-01-07T08:27:44.145" v="2445" actId="2890"/>
        <pc:sldMkLst>
          <pc:docMk/>
          <pc:sldMk cId="761373691" sldId="1931"/>
        </pc:sldMkLst>
      </pc:sldChg>
      <pc:sldChg chg="addSp delSp modSp add mod ord">
        <pc:chgData name="지하람" userId="a5b6ff9c-712a-4625-8978-eefb6063f8ec" providerId="ADAL" clId="{74D75503-4105-4DF3-8957-BE2E942A9919}" dt="2021-01-07T08:36:07.268" v="2973" actId="1076"/>
        <pc:sldMkLst>
          <pc:docMk/>
          <pc:sldMk cId="683161113" sldId="1932"/>
        </pc:sldMkLst>
        <pc:spChg chg="del">
          <ac:chgData name="지하람" userId="a5b6ff9c-712a-4625-8978-eefb6063f8ec" providerId="ADAL" clId="{74D75503-4105-4DF3-8957-BE2E942A9919}" dt="2021-01-07T08:34:59.140" v="2728" actId="478"/>
          <ac:spMkLst>
            <pc:docMk/>
            <pc:sldMk cId="683161113" sldId="1932"/>
            <ac:spMk id="9" creationId="{47200C9C-CCC5-434B-A512-BBA9A28FFBB0}"/>
          </ac:spMkLst>
        </pc:spChg>
        <pc:spChg chg="mod">
          <ac:chgData name="지하람" userId="a5b6ff9c-712a-4625-8978-eefb6063f8ec" providerId="ADAL" clId="{74D75503-4105-4DF3-8957-BE2E942A9919}" dt="2021-01-07T08:36:07.268" v="2973" actId="1076"/>
          <ac:spMkLst>
            <pc:docMk/>
            <pc:sldMk cId="683161113" sldId="1932"/>
            <ac:spMk id="10" creationId="{C227FD34-833F-4F8C-BA42-AD653AFC80F5}"/>
          </ac:spMkLst>
        </pc:spChg>
        <pc:picChg chg="del">
          <ac:chgData name="지하람" userId="a5b6ff9c-712a-4625-8978-eefb6063f8ec" providerId="ADAL" clId="{74D75503-4105-4DF3-8957-BE2E942A9919}" dt="2021-01-07T08:34:07.324" v="2722" actId="478"/>
          <ac:picMkLst>
            <pc:docMk/>
            <pc:sldMk cId="683161113" sldId="1932"/>
            <ac:picMk id="3" creationId="{43892AE0-27A4-49A9-8425-7F859D857CFF}"/>
          </ac:picMkLst>
        </pc:picChg>
        <pc:picChg chg="add mod ord">
          <ac:chgData name="지하람" userId="a5b6ff9c-712a-4625-8978-eefb6063f8ec" providerId="ADAL" clId="{74D75503-4105-4DF3-8957-BE2E942A9919}" dt="2021-01-07T08:34:53.371" v="2727" actId="14100"/>
          <ac:picMkLst>
            <pc:docMk/>
            <pc:sldMk cId="683161113" sldId="1932"/>
            <ac:picMk id="4" creationId="{E07C4EEF-1729-46A3-928D-22BCD517555E}"/>
          </ac:picMkLst>
        </pc:picChg>
      </pc:sldChg>
      <pc:sldChg chg="modSp add mod">
        <pc:chgData name="지하람" userId="a5b6ff9c-712a-4625-8978-eefb6063f8ec" providerId="ADAL" clId="{74D75503-4105-4DF3-8957-BE2E942A9919}" dt="2021-01-07T08:36:49.452" v="3157" actId="20577"/>
        <pc:sldMkLst>
          <pc:docMk/>
          <pc:sldMk cId="3607038853" sldId="1933"/>
        </pc:sldMkLst>
        <pc:spChg chg="mod">
          <ac:chgData name="지하람" userId="a5b6ff9c-712a-4625-8978-eefb6063f8ec" providerId="ADAL" clId="{74D75503-4105-4DF3-8957-BE2E942A9919}" dt="2021-01-07T08:36:49.452" v="3157" actId="20577"/>
          <ac:spMkLst>
            <pc:docMk/>
            <pc:sldMk cId="3607038853" sldId="1933"/>
            <ac:spMk id="10" creationId="{C227FD34-833F-4F8C-BA42-AD653AFC80F5}"/>
          </ac:spMkLst>
        </pc:spChg>
      </pc:sldChg>
      <pc:sldChg chg="modSp add mod">
        <pc:chgData name="지하람" userId="a5b6ff9c-712a-4625-8978-eefb6063f8ec" providerId="ADAL" clId="{74D75503-4105-4DF3-8957-BE2E942A9919}" dt="2021-01-07T08:37:18.103" v="3344" actId="20577"/>
        <pc:sldMkLst>
          <pc:docMk/>
          <pc:sldMk cId="1786002771" sldId="1934"/>
        </pc:sldMkLst>
        <pc:spChg chg="mod">
          <ac:chgData name="지하람" userId="a5b6ff9c-712a-4625-8978-eefb6063f8ec" providerId="ADAL" clId="{74D75503-4105-4DF3-8957-BE2E942A9919}" dt="2021-01-07T08:37:18.103" v="3344" actId="20577"/>
          <ac:spMkLst>
            <pc:docMk/>
            <pc:sldMk cId="1786002771" sldId="1934"/>
            <ac:spMk id="10" creationId="{C227FD34-833F-4F8C-BA42-AD653AFC80F5}"/>
          </ac:spMkLst>
        </pc:spChg>
      </pc:sldChg>
      <pc:sldChg chg="modSp add mod ord">
        <pc:chgData name="지하람" userId="a5b6ff9c-712a-4625-8978-eefb6063f8ec" providerId="ADAL" clId="{74D75503-4105-4DF3-8957-BE2E942A9919}" dt="2021-01-07T08:38:30.940" v="3516"/>
        <pc:sldMkLst>
          <pc:docMk/>
          <pc:sldMk cId="2082487818" sldId="1935"/>
        </pc:sldMkLst>
        <pc:spChg chg="mod">
          <ac:chgData name="지하람" userId="a5b6ff9c-712a-4625-8978-eefb6063f8ec" providerId="ADAL" clId="{74D75503-4105-4DF3-8957-BE2E942A9919}" dt="2021-01-07T08:37:42.059" v="3378"/>
          <ac:spMkLst>
            <pc:docMk/>
            <pc:sldMk cId="2082487818" sldId="1935"/>
            <ac:spMk id="7" creationId="{12259596-85A7-4CCA-809A-4140D8E15B1E}"/>
          </ac:spMkLst>
        </pc:spChg>
        <pc:spChg chg="mod">
          <ac:chgData name="지하람" userId="a5b6ff9c-712a-4625-8978-eefb6063f8ec" providerId="ADAL" clId="{74D75503-4105-4DF3-8957-BE2E942A9919}" dt="2021-01-07T08:38:30.940" v="3516"/>
          <ac:spMkLst>
            <pc:docMk/>
            <pc:sldMk cId="2082487818" sldId="1935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38:52.771" v="3590"/>
        <pc:sldMkLst>
          <pc:docMk/>
          <pc:sldMk cId="592247204" sldId="1936"/>
        </pc:sldMkLst>
        <pc:spChg chg="mod">
          <ac:chgData name="지하람" userId="a5b6ff9c-712a-4625-8978-eefb6063f8ec" providerId="ADAL" clId="{74D75503-4105-4DF3-8957-BE2E942A9919}" dt="2021-01-07T08:38:52.771" v="3590"/>
          <ac:spMkLst>
            <pc:docMk/>
            <pc:sldMk cId="592247204" sldId="1936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39:12.458" v="3685"/>
        <pc:sldMkLst>
          <pc:docMk/>
          <pc:sldMk cId="2241063131" sldId="1937"/>
        </pc:sldMkLst>
        <pc:spChg chg="mod">
          <ac:chgData name="지하람" userId="a5b6ff9c-712a-4625-8978-eefb6063f8ec" providerId="ADAL" clId="{74D75503-4105-4DF3-8957-BE2E942A9919}" dt="2021-01-07T08:39:12.458" v="3685"/>
          <ac:spMkLst>
            <pc:docMk/>
            <pc:sldMk cId="2241063131" sldId="1937"/>
            <ac:spMk id="8" creationId="{D3FA0CB5-5E24-4931-AD15-614D32B23ED6}"/>
          </ac:spMkLst>
        </pc:spChg>
      </pc:sldChg>
      <pc:sldChg chg="modSp add mod">
        <pc:chgData name="지하람" userId="a5b6ff9c-712a-4625-8978-eefb6063f8ec" providerId="ADAL" clId="{74D75503-4105-4DF3-8957-BE2E942A9919}" dt="2021-01-07T08:39:31.451" v="3790"/>
        <pc:sldMkLst>
          <pc:docMk/>
          <pc:sldMk cId="3430819080" sldId="1938"/>
        </pc:sldMkLst>
        <pc:spChg chg="mod">
          <ac:chgData name="지하람" userId="a5b6ff9c-712a-4625-8978-eefb6063f8ec" providerId="ADAL" clId="{74D75503-4105-4DF3-8957-BE2E942A9919}" dt="2021-01-07T08:39:31.451" v="3790"/>
          <ac:spMkLst>
            <pc:docMk/>
            <pc:sldMk cId="3430819080" sldId="1938"/>
            <ac:spMk id="8" creationId="{D3FA0CB5-5E24-4931-AD15-614D32B23ED6}"/>
          </ac:spMkLst>
        </pc:spChg>
      </pc:sldChg>
      <pc:sldChg chg="add del">
        <pc:chgData name="지하람" userId="a5b6ff9c-712a-4625-8978-eefb6063f8ec" providerId="ADAL" clId="{74D75503-4105-4DF3-8957-BE2E942A9919}" dt="2021-01-07T08:39:54.589" v="3794" actId="2890"/>
        <pc:sldMkLst>
          <pc:docMk/>
          <pc:sldMk cId="2299294009" sldId="1939"/>
        </pc:sldMkLst>
      </pc:sldChg>
      <pc:sldChg chg="addSp delSp modSp add mod">
        <pc:chgData name="지하람" userId="a5b6ff9c-712a-4625-8978-eefb6063f8ec" providerId="ADAL" clId="{74D75503-4105-4DF3-8957-BE2E942A9919}" dt="2021-01-07T08:40:02.534" v="3798"/>
        <pc:sldMkLst>
          <pc:docMk/>
          <pc:sldMk cId="3131609343" sldId="1939"/>
        </pc:sldMkLst>
        <pc:spChg chg="del">
          <ac:chgData name="지하람" userId="a5b6ff9c-712a-4625-8978-eefb6063f8ec" providerId="ADAL" clId="{74D75503-4105-4DF3-8957-BE2E942A9919}" dt="2021-01-07T08:39:59.838" v="3797" actId="478"/>
          <ac:spMkLst>
            <pc:docMk/>
            <pc:sldMk cId="3131609343" sldId="1939"/>
            <ac:spMk id="6" creationId="{EBEEBA55-BC48-4BF8-A6F5-4B60D93EB61C}"/>
          </ac:spMkLst>
        </pc:spChg>
        <pc:spChg chg="del">
          <ac:chgData name="지하람" userId="a5b6ff9c-712a-4625-8978-eefb6063f8ec" providerId="ADAL" clId="{74D75503-4105-4DF3-8957-BE2E942A9919}" dt="2021-01-07T08:39:59.838" v="3797" actId="478"/>
          <ac:spMkLst>
            <pc:docMk/>
            <pc:sldMk cId="3131609343" sldId="1939"/>
            <ac:spMk id="7" creationId="{12259596-85A7-4CCA-809A-4140D8E15B1E}"/>
          </ac:spMkLst>
        </pc:spChg>
        <pc:spChg chg="del">
          <ac:chgData name="지하람" userId="a5b6ff9c-712a-4625-8978-eefb6063f8ec" providerId="ADAL" clId="{74D75503-4105-4DF3-8957-BE2E942A9919}" dt="2021-01-07T08:39:59.838" v="3797" actId="478"/>
          <ac:spMkLst>
            <pc:docMk/>
            <pc:sldMk cId="3131609343" sldId="1939"/>
            <ac:spMk id="8" creationId="{D3FA0CB5-5E24-4931-AD15-614D32B23ED6}"/>
          </ac:spMkLst>
        </pc:spChg>
        <pc:picChg chg="add mod">
          <ac:chgData name="지하람" userId="a5b6ff9c-712a-4625-8978-eefb6063f8ec" providerId="ADAL" clId="{74D75503-4105-4DF3-8957-BE2E942A9919}" dt="2021-01-07T08:40:02.534" v="3798"/>
          <ac:picMkLst>
            <pc:docMk/>
            <pc:sldMk cId="3131609343" sldId="1939"/>
            <ac:picMk id="5" creationId="{03E77BE4-A37D-491B-B486-AC21E9F07C55}"/>
          </ac:picMkLst>
        </pc:picChg>
      </pc:sldChg>
      <pc:sldChg chg="addSp delSp modSp add mod">
        <pc:chgData name="지하람" userId="a5b6ff9c-712a-4625-8978-eefb6063f8ec" providerId="ADAL" clId="{74D75503-4105-4DF3-8957-BE2E942A9919}" dt="2021-01-07T08:40:16.100" v="3803"/>
        <pc:sldMkLst>
          <pc:docMk/>
          <pc:sldMk cId="430355295" sldId="1940"/>
        </pc:sldMkLst>
        <pc:picChg chg="add mod">
          <ac:chgData name="지하람" userId="a5b6ff9c-712a-4625-8978-eefb6063f8ec" providerId="ADAL" clId="{74D75503-4105-4DF3-8957-BE2E942A9919}" dt="2021-01-07T08:40:16.100" v="3803"/>
          <ac:picMkLst>
            <pc:docMk/>
            <pc:sldMk cId="430355295" sldId="1940"/>
            <ac:picMk id="3" creationId="{CB09C864-1502-4059-821C-277791173CDF}"/>
          </ac:picMkLst>
        </pc:picChg>
        <pc:picChg chg="del">
          <ac:chgData name="지하람" userId="a5b6ff9c-712a-4625-8978-eefb6063f8ec" providerId="ADAL" clId="{74D75503-4105-4DF3-8957-BE2E942A9919}" dt="2021-01-07T08:40:08.237" v="3800" actId="478"/>
          <ac:picMkLst>
            <pc:docMk/>
            <pc:sldMk cId="430355295" sldId="1940"/>
            <ac:picMk id="5" creationId="{03E77BE4-A37D-491B-B486-AC21E9F07C55}"/>
          </ac:picMkLst>
        </pc:picChg>
      </pc:sldChg>
      <pc:sldChg chg="addSp modSp add">
        <pc:chgData name="지하람" userId="a5b6ff9c-712a-4625-8978-eefb6063f8ec" providerId="ADAL" clId="{74D75503-4105-4DF3-8957-BE2E942A9919}" dt="2021-01-07T08:40:18.959" v="3804"/>
        <pc:sldMkLst>
          <pc:docMk/>
          <pc:sldMk cId="3155878533" sldId="1941"/>
        </pc:sldMkLst>
        <pc:picChg chg="add mod">
          <ac:chgData name="지하람" userId="a5b6ff9c-712a-4625-8978-eefb6063f8ec" providerId="ADAL" clId="{74D75503-4105-4DF3-8957-BE2E942A9919}" dt="2021-01-07T08:40:18.959" v="3804"/>
          <ac:picMkLst>
            <pc:docMk/>
            <pc:sldMk cId="3155878533" sldId="1941"/>
            <ac:picMk id="2" creationId="{1ED70D6D-EF8A-4CFE-A9BF-39C42000D9F1}"/>
          </ac:picMkLst>
        </pc:picChg>
      </pc:sldChg>
      <pc:sldChg chg="addSp modSp add">
        <pc:chgData name="지하람" userId="a5b6ff9c-712a-4625-8978-eefb6063f8ec" providerId="ADAL" clId="{74D75503-4105-4DF3-8957-BE2E942A9919}" dt="2021-01-07T08:40:20.748" v="3805"/>
        <pc:sldMkLst>
          <pc:docMk/>
          <pc:sldMk cId="2145842178" sldId="1942"/>
        </pc:sldMkLst>
        <pc:picChg chg="add mod">
          <ac:chgData name="지하람" userId="a5b6ff9c-712a-4625-8978-eefb6063f8ec" providerId="ADAL" clId="{74D75503-4105-4DF3-8957-BE2E942A9919}" dt="2021-01-07T08:40:20.748" v="3805"/>
          <ac:picMkLst>
            <pc:docMk/>
            <pc:sldMk cId="2145842178" sldId="1942"/>
            <ac:picMk id="2" creationId="{55EC1546-4DBB-4BC5-8483-48D381831813}"/>
          </ac:picMkLst>
        </pc:picChg>
      </pc:sldChg>
      <pc:sldChg chg="add">
        <pc:chgData name="지하람" userId="a5b6ff9c-712a-4625-8978-eefb6063f8ec" providerId="ADAL" clId="{74D75503-4105-4DF3-8957-BE2E942A9919}" dt="2021-01-07T08:41:02.420" v="3813" actId="2890"/>
        <pc:sldMkLst>
          <pc:docMk/>
          <pc:sldMk cId="1512673557" sldId="1943"/>
        </pc:sldMkLst>
      </pc:sldChg>
      <pc:sldChg chg="del">
        <pc:chgData name="지하람" userId="a5b6ff9c-712a-4625-8978-eefb6063f8ec" providerId="ADAL" clId="{74D75503-4105-4DF3-8957-BE2E942A9919}" dt="2021-01-07T08:05:25.801" v="315" actId="47"/>
        <pc:sldMkLst>
          <pc:docMk/>
          <pc:sldMk cId="3997073904" sldId="2728"/>
        </pc:sldMkLst>
      </pc:sldChg>
      <pc:sldMasterChg chg="modSp modSldLayout">
        <pc:chgData name="지하람" userId="a5b6ff9c-712a-4625-8978-eefb6063f8ec" providerId="ADAL" clId="{74D75503-4105-4DF3-8957-BE2E942A9919}" dt="2021-01-07T07:57:44.080" v="0"/>
        <pc:sldMasterMkLst>
          <pc:docMk/>
          <pc:sldMasterMk cId="0" sldId="2147483879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1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1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1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1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2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0" sldId="2147483879"/>
            <ac:spMk id="21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asterMk cId="0" sldId="2147483879"/>
            <ac:grpSpMk id="8" creationId="{00000000-0000-0000-0000-000000000000}"/>
          </ac:grpSpMkLst>
        </pc:grp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0"/>
              <ac:spMk id="16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0" sldId="2147483879"/>
              <pc:sldLayoutMk cId="0" sldId="2147483880"/>
              <ac:grpSpMk id="7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2"/>
              <ac:spMk id="1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3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3"/>
              <ac:spMk id="11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4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4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4"/>
              <ac:spMk id="6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6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6"/>
              <ac:spMk id="12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0" sldId="2147483879"/>
              <pc:sldLayoutMk cId="0" sldId="2147483886"/>
              <ac:grpSpMk id="6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7"/>
              <ac:spMk id="29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0" sldId="2147483879"/>
              <pc:sldLayoutMk cId="0" sldId="2147483887"/>
              <ac:grpSpMk id="2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8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88"/>
              <ac:spMk id="15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0" sldId="2147483879"/>
              <pc:sldLayoutMk cId="0" sldId="2147483888"/>
              <ac:grpSpMk id="9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0" sldId="2147483879"/>
            <pc:sldLayoutMk cId="0" sldId="214748389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1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1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1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1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2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0" sldId="2147483879"/>
              <pc:sldLayoutMk cId="0" sldId="2147483890"/>
              <ac:spMk id="21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0" sldId="2147483879"/>
              <pc:sldLayoutMk cId="0" sldId="2147483890"/>
              <ac:grpSpMk id="15" creationId="{00000000-0000-0000-0000-000000000000}"/>
            </ac:grpSpMkLst>
          </pc:grpChg>
        </pc:sldLayoutChg>
      </pc:sldMasterChg>
      <pc:sldMasterChg chg="modSp modSldLayout">
        <pc:chgData name="지하람" userId="a5b6ff9c-712a-4625-8978-eefb6063f8ec" providerId="ADAL" clId="{74D75503-4105-4DF3-8957-BE2E942A9919}" dt="2021-01-07T07:57:44.080" v="0"/>
        <pc:sldMasterMkLst>
          <pc:docMk/>
          <pc:sldMasterMk cId="2194533659" sldId="2147483955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1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1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1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1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2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94533659" sldId="2147483955"/>
            <ac:spMk id="21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asterMk cId="2194533659" sldId="2147483955"/>
            <ac:grpSpMk id="8" creationId="{00000000-0000-0000-0000-000000000000}"/>
          </ac:grpSpMkLst>
        </pc:grp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557272216" sldId="2147483956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557272216" sldId="2147483956"/>
              <ac:spMk id="16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2194533659" sldId="2147483955"/>
              <pc:sldLayoutMk cId="557272216" sldId="2147483956"/>
              <ac:grpSpMk id="7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4034989060" sldId="214748395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4034989060" sldId="2147483958"/>
              <ac:spMk id="1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1861506874" sldId="214748395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1861506874" sldId="2147483959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1861506874" sldId="2147483959"/>
              <ac:spMk id="11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3163359801" sldId="214748396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63359801" sldId="2147483960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63359801" sldId="2147483960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63359801" sldId="2147483960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63359801" sldId="2147483960"/>
              <ac:spMk id="6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2129121593" sldId="214748396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129121593" sldId="2147483962"/>
              <ac:spMk id="12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2194533659" sldId="2147483955"/>
              <pc:sldLayoutMk cId="2129121593" sldId="2147483962"/>
              <ac:grpSpMk id="6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967122048" sldId="214748396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967122048" sldId="2147483963"/>
              <ac:spMk id="29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2194533659" sldId="2147483955"/>
              <pc:sldLayoutMk cId="967122048" sldId="2147483963"/>
              <ac:grpSpMk id="2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2622227304" sldId="214748396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2622227304" sldId="2147483964"/>
              <ac:spMk id="15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2194533659" sldId="2147483955"/>
              <pc:sldLayoutMk cId="2622227304" sldId="2147483964"/>
              <ac:grpSpMk id="9" creationId="{00000000-0000-0000-0000-000000000000}"/>
            </ac:grpSpMkLst>
          </pc:gr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94533659" sldId="2147483955"/>
            <pc:sldLayoutMk cId="3189719139" sldId="2147483966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1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1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1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1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2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94533659" sldId="2147483955"/>
              <pc:sldLayoutMk cId="3189719139" sldId="2147483966"/>
              <ac:spMk id="21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2194533659" sldId="2147483955"/>
              <pc:sldLayoutMk cId="3189719139" sldId="2147483966"/>
              <ac:grpSpMk id="15" creationId="{00000000-0000-0000-0000-000000000000}"/>
            </ac:grpSpMkLst>
          </pc:grpChg>
        </pc:sldLayoutChg>
      </pc:sldMasterChg>
      <pc:sldMasterChg chg="modSp del delSldLayout modSldLayout">
        <pc:chgData name="지하람" userId="a5b6ff9c-712a-4625-8978-eefb6063f8ec" providerId="ADAL" clId="{74D75503-4105-4DF3-8957-BE2E942A9919}" dt="2021-01-07T08:25:18.697" v="2078" actId="47"/>
        <pc:sldMasterMkLst>
          <pc:docMk/>
          <pc:sldMasterMk cId="994564517" sldId="2147484149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994564517" sldId="2147484149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994564517" sldId="2147484149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994564517" sldId="2147484149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994564517" sldId="2147484149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994564517" sldId="2147484149"/>
            <ac:spMk id="6" creationId="{00000000-0000-0000-0000-000000000000}"/>
          </ac:spMkLst>
        </pc:sp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3349688355" sldId="214748415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3349688355" sldId="214748415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3349688355" sldId="2147484150"/>
              <ac:spMk id="3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499393165" sldId="2147484151"/>
          </pc:sldLayoutMkLst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1512888784" sldId="214748415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1512888784" sldId="214748415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1512888784" sldId="2147484152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489206458" sldId="214748415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489206458" sldId="2147484153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489206458" sldId="2147484153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703315921" sldId="214748415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703315921" sldId="214748415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703315921" sldId="2147484154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703315921" sldId="2147484154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703315921" sldId="2147484154"/>
              <ac:spMk id="6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3920224258" sldId="2147484155"/>
          </pc:sldLayoutMkLst>
        </pc:sldLayoutChg>
        <pc:sldLayoutChg chg="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238424605" sldId="2147484156"/>
          </pc:sldLayoutMkLst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406930171" sldId="214748415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406930171" sldId="214748415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406930171" sldId="2147484157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406930171" sldId="2147484157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610902183" sldId="214748415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610902183" sldId="214748415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610902183" sldId="214748415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610902183" sldId="2147484158"/>
              <ac:spMk id="4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2607210246" sldId="2147484159"/>
          </pc:sldLayoutMkLst>
        </pc:sldLayoutChg>
        <pc:sldLayoutChg chg="modSp del">
          <pc:chgData name="지하람" userId="a5b6ff9c-712a-4625-8978-eefb6063f8ec" providerId="ADAL" clId="{74D75503-4105-4DF3-8957-BE2E942A9919}" dt="2021-01-07T08:25:18.697" v="2078" actId="47"/>
          <pc:sldLayoutMkLst>
            <pc:docMk/>
            <pc:sldMasterMk cId="994564517" sldId="2147484149"/>
            <pc:sldLayoutMk cId="351074810" sldId="214748416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351074810" sldId="214748416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994564517" sldId="2147484149"/>
              <pc:sldLayoutMk cId="351074810" sldId="2147484160"/>
              <ac:spMk id="3" creationId="{00000000-0000-0000-0000-000000000000}"/>
            </ac:spMkLst>
          </pc:spChg>
        </pc:sldLayoutChg>
      </pc:sldMasterChg>
      <pc:sldMasterChg chg="modSp modSldLayout">
        <pc:chgData name="지하람" userId="a5b6ff9c-712a-4625-8978-eefb6063f8ec" providerId="ADAL" clId="{74D75503-4105-4DF3-8957-BE2E942A9919}" dt="2021-01-07T07:57:44.080" v="0"/>
        <pc:sldMasterMkLst>
          <pc:docMk/>
          <pc:sldMasterMk cId="2124774386" sldId="2147484161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24774386" sldId="2147484161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24774386" sldId="2147484161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24774386" sldId="2147484161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24774386" sldId="2147484161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124774386" sldId="2147484161"/>
            <ac:spMk id="6" creationId="{00000000-0000-0000-0000-000000000000}"/>
          </ac:spMkLst>
        </pc:sp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3661730631" sldId="214748416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3661730631" sldId="214748416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3661730631" sldId="2147484162"/>
              <ac:spMk id="3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1692305406" sldId="214748416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692305406" sldId="2147484164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692305406" sldId="2147484164"/>
              <ac:spMk id="3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1441155818" sldId="214748416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441155818" sldId="2147484165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441155818" sldId="2147484165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1544184113" sldId="2147484166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544184113" sldId="2147484166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544184113" sldId="2147484166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544184113" sldId="2147484166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544184113" sldId="2147484166"/>
              <ac:spMk id="6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1022156367" sldId="214748416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022156367" sldId="2147484169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022156367" sldId="2147484169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1022156367" sldId="2147484169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2902452340" sldId="214748417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2902452340" sldId="214748417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2902452340" sldId="2147484170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2902452340" sldId="2147484170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2124774386" sldId="2147484161"/>
            <pc:sldLayoutMk cId="3277181715" sldId="214748417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3277181715" sldId="214748417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124774386" sldId="2147484161"/>
              <pc:sldLayoutMk cId="3277181715" sldId="2147484172"/>
              <ac:spMk id="3" creationId="{00000000-0000-0000-0000-000000000000}"/>
            </ac:spMkLst>
          </pc:spChg>
        </pc:sldLayoutChg>
      </pc:sldMasterChg>
      <pc:sldMasterChg chg="modSp modSldLayout">
        <pc:chgData name="지하람" userId="a5b6ff9c-712a-4625-8978-eefb6063f8ec" providerId="ADAL" clId="{74D75503-4105-4DF3-8957-BE2E942A9919}" dt="2021-01-07T07:57:44.080" v="0"/>
        <pc:sldMasterMkLst>
          <pc:docMk/>
          <pc:sldMasterMk cId="3696802878" sldId="2147484270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3696802878" sldId="2147484270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3696802878" sldId="2147484270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3696802878" sldId="2147484270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3696802878" sldId="2147484270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3696802878" sldId="2147484270"/>
            <ac:spMk id="6" creationId="{00000000-0000-0000-0000-000000000000}"/>
          </ac:spMkLst>
        </pc:sp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1627600381" sldId="2147484271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1627600381" sldId="2147484271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1627600381" sldId="2147484271"/>
              <ac:spMk id="3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208694239" sldId="214748427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208694239" sldId="2147484273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208694239" sldId="2147484273"/>
              <ac:spMk id="3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139568051" sldId="214748427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139568051" sldId="214748427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139568051" sldId="2147484274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3984351377" sldId="214748427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84351377" sldId="2147484275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84351377" sldId="2147484275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84351377" sldId="2147484275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84351377" sldId="2147484275"/>
              <ac:spMk id="6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421119473" sldId="214748427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421119473" sldId="214748427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421119473" sldId="214748427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421119473" sldId="2147484278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3949477199" sldId="214748427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49477199" sldId="2147484279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49477199" sldId="2147484279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3949477199" sldId="2147484279"/>
              <ac:spMk id="4" creationId="{00000000-0000-0000-0000-000000000000}"/>
            </ac:spMkLst>
          </pc:spChg>
        </pc:sldLayoutChg>
        <pc:sldLayoutChg chg="modSp">
          <pc:chgData name="지하람" userId="a5b6ff9c-712a-4625-8978-eefb6063f8ec" providerId="ADAL" clId="{74D75503-4105-4DF3-8957-BE2E942A9919}" dt="2021-01-07T07:57:44.080" v="0"/>
          <pc:sldLayoutMkLst>
            <pc:docMk/>
            <pc:sldMasterMk cId="3696802878" sldId="2147484270"/>
            <pc:sldLayoutMk cId="4011179473" sldId="2147484281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4011179473" sldId="2147484281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3696802878" sldId="2147484270"/>
              <pc:sldLayoutMk cId="4011179473" sldId="2147484281"/>
              <ac:spMk id="3" creationId="{00000000-0000-0000-0000-000000000000}"/>
            </ac:spMkLst>
          </pc:spChg>
        </pc:sldLayoutChg>
      </pc:sldMasterChg>
      <pc:sldMasterChg chg="modSp del delSldLayout modSldLayout">
        <pc:chgData name="지하람" userId="a5b6ff9c-712a-4625-8978-eefb6063f8ec" providerId="ADAL" clId="{74D75503-4105-4DF3-8957-BE2E942A9919}" dt="2021-01-07T08:40:22.226" v="3806" actId="47"/>
        <pc:sldMasterMkLst>
          <pc:docMk/>
          <pc:sldMasterMk cId="1007053811" sldId="2147484334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1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1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1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1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20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007053811" sldId="2147484334"/>
            <ac:spMk id="21" creationId="{00000000-0000-0000-0000-000000000000}"/>
          </ac:spMkLst>
        </pc:spChg>
        <pc:grpChg chg="mod">
          <ac:chgData name="지하람" userId="a5b6ff9c-712a-4625-8978-eefb6063f8ec" providerId="ADAL" clId="{74D75503-4105-4DF3-8957-BE2E942A9919}" dt="2021-01-07T07:57:44.080" v="0"/>
          <ac:grpSpMkLst>
            <pc:docMk/>
            <pc:sldMasterMk cId="1007053811" sldId="2147484334"/>
            <ac:grpSpMk id="8" creationId="{00000000-0000-0000-0000-000000000000}"/>
          </ac:grpSpMkLst>
        </pc:grp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2269370980" sldId="214748433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269370980" sldId="2147484335"/>
              <ac:spMk id="16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1007053811" sldId="2147484334"/>
              <pc:sldLayoutMk cId="2269370980" sldId="2147484335"/>
              <ac:grpSpMk id="7" creationId="{00000000-0000-0000-0000-000000000000}"/>
            </ac:grpSpMkLst>
          </pc:grpChg>
        </pc:sldLayoutChg>
        <pc:sldLayoutChg chg="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4067055778" sldId="2147484336"/>
          </pc:sldLayoutMkLst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1231871067" sldId="214748433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231871067" sldId="2147484337"/>
              <ac:spMk id="1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3860978228" sldId="214748433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860978228" sldId="2147484338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860978228" sldId="2147484338"/>
              <ac:spMk id="11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295776525" sldId="214748433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95776525" sldId="2147484339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95776525" sldId="2147484339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95776525" sldId="2147484339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295776525" sldId="2147484339"/>
              <ac:spMk id="6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695104688" sldId="2147484340"/>
          </pc:sldLayoutMkLst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1935411769" sldId="2147484341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1935411769" sldId="2147484341"/>
              <ac:spMk id="12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1007053811" sldId="2147484334"/>
              <pc:sldLayoutMk cId="1935411769" sldId="2147484341"/>
              <ac:grpSpMk id="6" creationId="{00000000-0000-0000-0000-000000000000}"/>
            </ac:grpSpMkLst>
          </pc:grpChg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4184888738" sldId="214748434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1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4184888738" sldId="2147484342"/>
              <ac:spMk id="29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1007053811" sldId="2147484334"/>
              <pc:sldLayoutMk cId="4184888738" sldId="2147484342"/>
              <ac:grpSpMk id="2" creationId="{00000000-0000-0000-0000-000000000000}"/>
            </ac:grpSpMkLst>
          </pc:grpChg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3579640160" sldId="214748434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1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579640160" sldId="2147484343"/>
              <ac:spMk id="15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1007053811" sldId="2147484334"/>
              <pc:sldLayoutMk cId="3579640160" sldId="2147484343"/>
              <ac:grpSpMk id="9" creationId="{00000000-0000-0000-0000-000000000000}"/>
            </ac:grpSpMkLst>
          </pc:grpChg>
        </pc:sldLayoutChg>
        <pc:sldLayoutChg chg="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2488482525" sldId="2147484344"/>
          </pc:sldLayoutMkLst>
        </pc:sldLayoutChg>
        <pc:sldLayoutChg chg="modSp del">
          <pc:chgData name="지하람" userId="a5b6ff9c-712a-4625-8978-eefb6063f8ec" providerId="ADAL" clId="{74D75503-4105-4DF3-8957-BE2E942A9919}" dt="2021-01-07T08:40:22.226" v="3806" actId="47"/>
          <pc:sldLayoutMkLst>
            <pc:docMk/>
            <pc:sldMasterMk cId="1007053811" sldId="2147484334"/>
            <pc:sldLayoutMk cId="3930352917" sldId="214748434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16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17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18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19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20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007053811" sldId="2147484334"/>
              <pc:sldLayoutMk cId="3930352917" sldId="2147484345"/>
              <ac:spMk id="21" creationId="{00000000-0000-0000-0000-000000000000}"/>
            </ac:spMkLst>
          </pc:spChg>
          <pc:grpChg chg="mod">
            <ac:chgData name="지하람" userId="a5b6ff9c-712a-4625-8978-eefb6063f8ec" providerId="ADAL" clId="{74D75503-4105-4DF3-8957-BE2E942A9919}" dt="2021-01-07T07:57:44.080" v="0"/>
            <ac:grpSpMkLst>
              <pc:docMk/>
              <pc:sldMasterMk cId="1007053811" sldId="2147484334"/>
              <pc:sldLayoutMk cId="3930352917" sldId="2147484345"/>
              <ac:grpSpMk id="15" creationId="{00000000-0000-0000-0000-000000000000}"/>
            </ac:grpSpMkLst>
          </pc:grpChg>
        </pc:sldLayoutChg>
      </pc:sldMasterChg>
      <pc:sldMasterChg chg="modSp add del addSldLayout delSldLayout modSldLayout">
        <pc:chgData name="지하람" userId="a5b6ff9c-712a-4625-8978-eefb6063f8ec" providerId="ADAL" clId="{74D75503-4105-4DF3-8957-BE2E942A9919}" dt="2021-01-07T08:12:26.644" v="735" actId="47"/>
        <pc:sldMasterMkLst>
          <pc:docMk/>
          <pc:sldMasterMk cId="1902173610" sldId="2147484394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902173610" sldId="2147484394"/>
            <ac:spMk id="1026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902173610" sldId="2147484394"/>
            <ac:spMk id="1027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902173610" sldId="2147484394"/>
            <ac:spMk id="1028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902173610" sldId="2147484394"/>
            <ac:spMk id="1029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1902173610" sldId="2147484394"/>
            <ac:spMk id="1030" creationId="{00000000-0000-0000-0000-000000000000}"/>
          </ac:spMkLst>
        </pc:sp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286605855" sldId="214748439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286605855" sldId="2147484395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286605855" sldId="2147484395"/>
              <ac:spMk id="3" creationId="{00000000-0000-0000-0000-000000000000}"/>
            </ac:spMkLst>
          </pc:spChg>
        </pc:sldLayoutChg>
        <pc:sldLayoutChg chg="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2175486827" sldId="2147484396"/>
          </pc:sldLayoutMkLst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4007866523" sldId="214748439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4007866523" sldId="214748439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4007866523" sldId="2147484397"/>
              <ac:spMk id="3" creationId="{00000000-0000-0000-0000-000000000000}"/>
            </ac:spMkLst>
          </pc:spChg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891454623" sldId="214748439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891454623" sldId="214748439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891454623" sldId="2147484398"/>
              <ac:spMk id="4" creationId="{00000000-0000-0000-0000-000000000000}"/>
            </ac:spMkLst>
          </pc:spChg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649378633" sldId="214748439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649378633" sldId="2147484399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649378633" sldId="2147484399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649378633" sldId="2147484399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649378633" sldId="2147484399"/>
              <ac:spMk id="6" creationId="{00000000-0000-0000-0000-000000000000}"/>
            </ac:spMkLst>
          </pc:spChg>
        </pc:sldLayoutChg>
        <pc:sldLayoutChg chg="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970510957" sldId="2147484400"/>
          </pc:sldLayoutMkLst>
        </pc:sldLayoutChg>
        <pc:sldLayoutChg chg="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083847216" sldId="2147484401"/>
          </pc:sldLayoutMkLst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4215130358" sldId="214748440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4215130358" sldId="214748440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4215130358" sldId="2147484402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4215130358" sldId="2147484402"/>
              <ac:spMk id="4" creationId="{00000000-0000-0000-0000-000000000000}"/>
            </ac:spMkLst>
          </pc:spChg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3196637276" sldId="214748440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3196637276" sldId="2147484403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3196637276" sldId="2147484403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3196637276" sldId="2147484403"/>
              <ac:spMk id="4" creationId="{00000000-0000-0000-0000-000000000000}"/>
            </ac:spMkLst>
          </pc:spChg>
        </pc:sldLayoutChg>
        <pc:sldLayoutChg chg="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484191655" sldId="2147484404"/>
          </pc:sldLayoutMkLst>
        </pc:sldLayoutChg>
        <pc:sldLayoutChg chg="modSp add del">
          <pc:chgData name="지하람" userId="a5b6ff9c-712a-4625-8978-eefb6063f8ec" providerId="ADAL" clId="{74D75503-4105-4DF3-8957-BE2E942A9919}" dt="2021-01-07T08:12:26.644" v="735" actId="47"/>
          <pc:sldLayoutMkLst>
            <pc:docMk/>
            <pc:sldMasterMk cId="1902173610" sldId="2147484394"/>
            <pc:sldLayoutMk cId="1584785255" sldId="214748440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584785255" sldId="2147484405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1902173610" sldId="2147484394"/>
              <pc:sldLayoutMk cId="1584785255" sldId="2147484405"/>
              <ac:spMk id="3" creationId="{00000000-0000-0000-0000-000000000000}"/>
            </ac:spMkLst>
          </pc:spChg>
        </pc:sldLayoutChg>
      </pc:sldMasterChg>
      <pc:sldMasterChg chg="modSp del delSldLayout modSldLayout">
        <pc:chgData name="지하람" userId="a5b6ff9c-712a-4625-8978-eefb6063f8ec" providerId="ADAL" clId="{74D75503-4105-4DF3-8957-BE2E942A9919}" dt="2021-01-07T08:15:52.304" v="1154" actId="47"/>
        <pc:sldMasterMkLst>
          <pc:docMk/>
          <pc:sldMasterMk cId="2753070920" sldId="2147484406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753070920" sldId="2147484406"/>
            <ac:spMk id="2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753070920" sldId="2147484406"/>
            <ac:spMk id="3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753070920" sldId="2147484406"/>
            <ac:spMk id="4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753070920" sldId="2147484406"/>
            <ac:spMk id="5" creationId="{00000000-0000-0000-0000-000000000000}"/>
          </ac:spMkLst>
        </pc:spChg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753070920" sldId="2147484406"/>
            <ac:spMk id="6" creationId="{00000000-0000-0000-0000-000000000000}"/>
          </ac:spMkLst>
        </pc:sp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623864335" sldId="214748440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623864335" sldId="214748440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623864335" sldId="2147484407"/>
              <ac:spMk id="3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2891221933" sldId="2147484408"/>
          </pc:sldLayoutMkLst>
        </pc:sldLayoutChg>
        <pc:sldLayoutChg chg="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3441296249" sldId="2147484409"/>
          </pc:sldLayoutMkLst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1955430207" sldId="214748441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1955430207" sldId="214748441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1955430207" sldId="2147484410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953684789" sldId="2147484411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953684789" sldId="2147484411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953684789" sldId="2147484411"/>
              <ac:spMk id="4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1063347830" sldId="2147484412"/>
          </pc:sldLayoutMkLst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1847710844" sldId="214748441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1847710844" sldId="2147484413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4149888801" sldId="214748441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149888801" sldId="214748441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149888801" sldId="2147484414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149888801" sldId="2147484414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149888801" sldId="2147484414"/>
              <ac:spMk id="6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3982021719" sldId="214748441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3982021719" sldId="2147484415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3982021719" sldId="2147484415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3982021719" sldId="2147484415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3309338447" sldId="2147484416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3309338447" sldId="2147484416"/>
              <ac:spMk id="2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1764450767" sldId="214748441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1764450767" sldId="214748441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1764450767" sldId="2147484417"/>
              <ac:spMk id="8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15:52.304" v="1154" actId="47"/>
          <pc:sldLayoutMkLst>
            <pc:docMk/>
            <pc:sldMasterMk cId="2753070920" sldId="2147484406"/>
            <pc:sldLayoutMk cId="458551591" sldId="214748441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58551591" sldId="214748441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753070920" sldId="2147484406"/>
              <pc:sldLayoutMk cId="458551591" sldId="2147484418"/>
              <ac:spMk id="3" creationId="{00000000-0000-0000-0000-000000000000}"/>
            </ac:spMkLst>
          </pc:spChg>
        </pc:sldLayoutChg>
      </pc:sldMasterChg>
      <pc:sldMasterChg chg="modSp del delSldLayout modSldLayout">
        <pc:chgData name="지하람" userId="a5b6ff9c-712a-4625-8978-eefb6063f8ec" providerId="ADAL" clId="{74D75503-4105-4DF3-8957-BE2E942A9919}" dt="2021-01-07T08:29:02.606" v="2679" actId="47"/>
        <pc:sldMasterMkLst>
          <pc:docMk/>
          <pc:sldMasterMk cId="2569467864" sldId="2147484419"/>
        </pc:sldMasterMkLst>
        <pc:spChg chg="mod">
          <ac:chgData name="지하람" userId="a5b6ff9c-712a-4625-8978-eefb6063f8ec" providerId="ADAL" clId="{74D75503-4105-4DF3-8957-BE2E942A9919}" dt="2021-01-07T07:57:44.080" v="0"/>
          <ac:spMkLst>
            <pc:docMk/>
            <pc:sldMasterMk cId="2569467864" sldId="2147484419"/>
            <ac:spMk id="1031" creationId="{00000000-0000-0000-0000-000000000000}"/>
          </ac:spMkLst>
        </pc:sp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2470753089" sldId="214748442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470753089" sldId="214748442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470753089" sldId="2147484420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3235581096" sldId="2147484421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235581096" sldId="2147484421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235581096" sldId="2147484421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2937871288" sldId="2147484422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937871288" sldId="2147484422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937871288" sldId="2147484422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2357139529" sldId="2147484423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357139529" sldId="2147484423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357139529" sldId="2147484423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2357139529" sldId="2147484423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1182185078" sldId="2147484424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182185078" sldId="2147484424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182185078" sldId="2147484424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182185078" sldId="2147484424"/>
              <ac:spMk id="4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182185078" sldId="2147484424"/>
              <ac:spMk id="5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182185078" sldId="2147484424"/>
              <ac:spMk id="6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148840258" sldId="2147484425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148840258" sldId="2147484425"/>
              <ac:spMk id="2" creationId="{00000000-0000-0000-0000-000000000000}"/>
            </ac:spMkLst>
          </pc:spChg>
        </pc:sldLayoutChg>
        <pc:sldLayoutChg chg="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3523751882" sldId="2147484426"/>
          </pc:sldLayoutMkLst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4067678643" sldId="2147484427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4067678643" sldId="2147484427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4067678643" sldId="2147484427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4067678643" sldId="2147484427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3953934694" sldId="2147484428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953934694" sldId="2147484428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953934694" sldId="2147484428"/>
              <ac:spMk id="3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953934694" sldId="2147484428"/>
              <ac:spMk id="4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382197461" sldId="2147484429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82197461" sldId="2147484429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382197461" sldId="2147484429"/>
              <ac:spMk id="3" creationId="{00000000-0000-0000-0000-000000000000}"/>
            </ac:spMkLst>
          </pc:spChg>
        </pc:sldLayoutChg>
        <pc:sldLayoutChg chg="modSp del">
          <pc:chgData name="지하람" userId="a5b6ff9c-712a-4625-8978-eefb6063f8ec" providerId="ADAL" clId="{74D75503-4105-4DF3-8957-BE2E942A9919}" dt="2021-01-07T08:29:02.606" v="2679" actId="47"/>
          <pc:sldLayoutMkLst>
            <pc:docMk/>
            <pc:sldMasterMk cId="2569467864" sldId="2147484419"/>
            <pc:sldLayoutMk cId="965476117" sldId="2147484430"/>
          </pc:sldLayoutMkLst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965476117" sldId="2147484430"/>
              <ac:spMk id="2" creationId="{00000000-0000-0000-0000-000000000000}"/>
            </ac:spMkLst>
          </pc:spChg>
          <pc:spChg chg="mod">
            <ac:chgData name="지하람" userId="a5b6ff9c-712a-4625-8978-eefb6063f8ec" providerId="ADAL" clId="{74D75503-4105-4DF3-8957-BE2E942A9919}" dt="2021-01-07T07:57:44.080" v="0"/>
            <ac:spMkLst>
              <pc:docMk/>
              <pc:sldMasterMk cId="2569467864" sldId="2147484419"/>
              <pc:sldLayoutMk cId="965476117" sldId="2147484430"/>
              <ac:spMk id="3" creationId="{00000000-0000-0000-0000-000000000000}"/>
            </ac:spMkLst>
          </pc:spChg>
        </pc:sldLayoutChg>
      </pc:sldMasterChg>
      <pc:sldMasterChg chg="del delSldLayout">
        <pc:chgData name="지하람" userId="a5b6ff9c-712a-4625-8978-eefb6063f8ec" providerId="ADAL" clId="{74D75503-4105-4DF3-8957-BE2E942A9919}" dt="2021-01-07T08:05:25.801" v="315" actId="47"/>
        <pc:sldMasterMkLst>
          <pc:docMk/>
          <pc:sldMasterMk cId="1570072635" sldId="2147484431"/>
        </pc:sldMasterMkLst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1154083936" sldId="2147484432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2108303180" sldId="2147484433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2736013708" sldId="2147484434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989592506" sldId="2147484435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92018537" sldId="2147484436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768086368" sldId="2147484437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3676955660" sldId="2147484438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3007715298" sldId="2147484439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1008801144" sldId="2147484440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380377263" sldId="2147484441"/>
          </pc:sldLayoutMkLst>
        </pc:sldLayoutChg>
        <pc:sldLayoutChg chg="del">
          <pc:chgData name="지하람" userId="a5b6ff9c-712a-4625-8978-eefb6063f8ec" providerId="ADAL" clId="{74D75503-4105-4DF3-8957-BE2E942A9919}" dt="2021-01-07T08:05:25.801" v="315" actId="47"/>
          <pc:sldLayoutMkLst>
            <pc:docMk/>
            <pc:sldMasterMk cId="1570072635" sldId="2147484431"/>
            <pc:sldLayoutMk cId="3209186357" sldId="2147484442"/>
          </pc:sldLayoutMkLst>
        </pc:sldLayoutChg>
      </pc:sldMasterChg>
    </pc:docChg>
  </pc:docChgLst>
  <pc:docChgLst>
    <pc:chgData name="지하람" userId="a5b6ff9c-712a-4625-8978-eefb6063f8ec" providerId="ADAL" clId="{9CE8F253-E855-44AE-9CBB-6ED304A882B1}"/>
    <pc:docChg chg="custSel addSld modSld sldOrd">
      <pc:chgData name="지하람" userId="a5b6ff9c-712a-4625-8978-eefb6063f8ec" providerId="ADAL" clId="{9CE8F253-E855-44AE-9CBB-6ED304A882B1}" dt="2021-01-16T10:33:40.002" v="111" actId="478"/>
      <pc:docMkLst>
        <pc:docMk/>
      </pc:docMkLst>
      <pc:sldChg chg="modTransition">
        <pc:chgData name="지하람" userId="a5b6ff9c-712a-4625-8978-eefb6063f8ec" providerId="ADAL" clId="{9CE8F253-E855-44AE-9CBB-6ED304A882B1}" dt="2021-01-16T10:32:28.164" v="104"/>
        <pc:sldMkLst>
          <pc:docMk/>
          <pc:sldMk cId="3181523532" sldId="1608"/>
        </pc:sldMkLst>
      </pc:sldChg>
      <pc:sldChg chg="modTransition">
        <pc:chgData name="지하람" userId="a5b6ff9c-712a-4625-8978-eefb6063f8ec" providerId="ADAL" clId="{9CE8F253-E855-44AE-9CBB-6ED304A882B1}" dt="2021-01-16T10:32:00.570" v="101"/>
        <pc:sldMkLst>
          <pc:docMk/>
          <pc:sldMk cId="2421175512" sldId="1846"/>
        </pc:sldMkLst>
      </pc:sldChg>
      <pc:sldChg chg="modTransition">
        <pc:chgData name="지하람" userId="a5b6ff9c-712a-4625-8978-eefb6063f8ec" providerId="ADAL" clId="{9CE8F253-E855-44AE-9CBB-6ED304A882B1}" dt="2021-01-16T10:30:35.376" v="69"/>
        <pc:sldMkLst>
          <pc:docMk/>
          <pc:sldMk cId="4277784420" sldId="1847"/>
        </pc:sldMkLst>
      </pc:sldChg>
      <pc:sldChg chg="modTransition">
        <pc:chgData name="지하람" userId="a5b6ff9c-712a-4625-8978-eefb6063f8ec" providerId="ADAL" clId="{9CE8F253-E855-44AE-9CBB-6ED304A882B1}" dt="2021-01-16T10:31:30.868" v="99"/>
        <pc:sldMkLst>
          <pc:docMk/>
          <pc:sldMk cId="3854288179" sldId="1848"/>
        </pc:sldMkLst>
      </pc:sldChg>
      <pc:sldChg chg="modTransition">
        <pc:chgData name="지하람" userId="a5b6ff9c-712a-4625-8978-eefb6063f8ec" providerId="ADAL" clId="{9CE8F253-E855-44AE-9CBB-6ED304A882B1}" dt="2021-01-16T10:30:46.128" v="78"/>
        <pc:sldMkLst>
          <pc:docMk/>
          <pc:sldMk cId="2238418272" sldId="1863"/>
        </pc:sldMkLst>
      </pc:sldChg>
      <pc:sldChg chg="modTransition">
        <pc:chgData name="지하람" userId="a5b6ff9c-712a-4625-8978-eefb6063f8ec" providerId="ADAL" clId="{9CE8F253-E855-44AE-9CBB-6ED304A882B1}" dt="2021-01-16T10:30:32.167" v="68"/>
        <pc:sldMkLst>
          <pc:docMk/>
          <pc:sldMk cId="2448457804" sldId="1867"/>
        </pc:sldMkLst>
      </pc:sldChg>
      <pc:sldChg chg="modTransition">
        <pc:chgData name="지하람" userId="a5b6ff9c-712a-4625-8978-eefb6063f8ec" providerId="ADAL" clId="{9CE8F253-E855-44AE-9CBB-6ED304A882B1}" dt="2021-01-16T10:31:39.090" v="100"/>
        <pc:sldMkLst>
          <pc:docMk/>
          <pc:sldMk cId="1405852849" sldId="1976"/>
        </pc:sldMkLst>
      </pc:sldChg>
      <pc:sldChg chg="modTransition">
        <pc:chgData name="지하람" userId="a5b6ff9c-712a-4625-8978-eefb6063f8ec" providerId="ADAL" clId="{9CE8F253-E855-44AE-9CBB-6ED304A882B1}" dt="2021-01-16T10:31:39.090" v="100"/>
        <pc:sldMkLst>
          <pc:docMk/>
          <pc:sldMk cId="401104931" sldId="1997"/>
        </pc:sldMkLst>
      </pc:sldChg>
      <pc:sldChg chg="modSp ord">
        <pc:chgData name="지하람" userId="a5b6ff9c-712a-4625-8978-eefb6063f8ec" providerId="ADAL" clId="{9CE8F253-E855-44AE-9CBB-6ED304A882B1}" dt="2021-01-16T10:33:01.910" v="107"/>
        <pc:sldMkLst>
          <pc:docMk/>
          <pc:sldMk cId="4108459635" sldId="1998"/>
        </pc:sldMkLst>
        <pc:spChg chg="mod">
          <ac:chgData name="지하람" userId="a5b6ff9c-712a-4625-8978-eefb6063f8ec" providerId="ADAL" clId="{9CE8F253-E855-44AE-9CBB-6ED304A882B1}" dt="2021-01-16T10:11:53.221" v="0" actId="1076"/>
          <ac:spMkLst>
            <pc:docMk/>
            <pc:sldMk cId="4108459635" sldId="1998"/>
            <ac:spMk id="6" creationId="{4AB977BE-39D4-424D-9B94-8600A9393055}"/>
          </ac:spMkLst>
        </pc:spChg>
      </pc:sldChg>
      <pc:sldChg chg="modTransition">
        <pc:chgData name="지하람" userId="a5b6ff9c-712a-4625-8978-eefb6063f8ec" providerId="ADAL" clId="{9CE8F253-E855-44AE-9CBB-6ED304A882B1}" dt="2021-01-16T10:31:39.090" v="100"/>
        <pc:sldMkLst>
          <pc:docMk/>
          <pc:sldMk cId="3530424696" sldId="1999"/>
        </pc:sldMkLst>
      </pc:sldChg>
      <pc:sldChg chg="modTransition">
        <pc:chgData name="지하람" userId="a5b6ff9c-712a-4625-8978-eefb6063f8ec" providerId="ADAL" clId="{9CE8F253-E855-44AE-9CBB-6ED304A882B1}" dt="2021-01-16T10:32:10.171" v="102"/>
        <pc:sldMkLst>
          <pc:docMk/>
          <pc:sldMk cId="1343125474" sldId="2000"/>
        </pc:sldMkLst>
      </pc:sldChg>
      <pc:sldChg chg="delSp modSp">
        <pc:chgData name="지하람" userId="a5b6ff9c-712a-4625-8978-eefb6063f8ec" providerId="ADAL" clId="{9CE8F253-E855-44AE-9CBB-6ED304A882B1}" dt="2021-01-16T10:33:40.002" v="111" actId="478"/>
        <pc:sldMkLst>
          <pc:docMk/>
          <pc:sldMk cId="3603271494" sldId="2001"/>
        </pc:sldMkLst>
        <pc:spChg chg="del">
          <ac:chgData name="지하람" userId="a5b6ff9c-712a-4625-8978-eefb6063f8ec" providerId="ADAL" clId="{9CE8F253-E855-44AE-9CBB-6ED304A882B1}" dt="2021-01-16T10:33:40.002" v="111" actId="478"/>
          <ac:spMkLst>
            <pc:docMk/>
            <pc:sldMk cId="3603271494" sldId="2001"/>
            <ac:spMk id="3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3:38.367" v="109" actId="478"/>
          <ac:spMkLst>
            <pc:docMk/>
            <pc:sldMk cId="3603271494" sldId="2001"/>
            <ac:spMk id="4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3:39.136" v="110" actId="478"/>
          <ac:spMkLst>
            <pc:docMk/>
            <pc:sldMk cId="3603271494" sldId="2001"/>
            <ac:spMk id="5" creationId="{00000000-0000-0000-0000-000000000000}"/>
          </ac:spMkLst>
        </pc:spChg>
        <pc:spChg chg="mod">
          <ac:chgData name="지하람" userId="a5b6ff9c-712a-4625-8978-eefb6063f8ec" providerId="ADAL" clId="{9CE8F253-E855-44AE-9CBB-6ED304A882B1}" dt="2021-01-16T10:33:35.743" v="108" actId="1076"/>
          <ac:spMkLst>
            <pc:docMk/>
            <pc:sldMk cId="3603271494" sldId="2001"/>
            <ac:spMk id="7" creationId="{00000000-0000-0000-0000-000000000000}"/>
          </ac:spMkLst>
        </pc:spChg>
        <pc:spChg chg="mod">
          <ac:chgData name="지하람" userId="a5b6ff9c-712a-4625-8978-eefb6063f8ec" providerId="ADAL" clId="{9CE8F253-E855-44AE-9CBB-6ED304A882B1}" dt="2021-01-16T10:33:35.743" v="108" actId="1076"/>
          <ac:spMkLst>
            <pc:docMk/>
            <pc:sldMk cId="3603271494" sldId="2001"/>
            <ac:spMk id="9" creationId="{CC452375-5B80-4267-B433-7EA443A06C90}"/>
          </ac:spMkLst>
        </pc:spChg>
      </pc:sldChg>
      <pc:sldChg chg="modSp">
        <pc:chgData name="지하람" userId="a5b6ff9c-712a-4625-8978-eefb6063f8ec" providerId="ADAL" clId="{9CE8F253-E855-44AE-9CBB-6ED304A882B1}" dt="2021-01-16T10:30:43.250" v="77"/>
        <pc:sldMkLst>
          <pc:docMk/>
          <pc:sldMk cId="1097178430" sldId="2002"/>
        </pc:sldMkLst>
        <pc:spChg chg="mod">
          <ac:chgData name="지하람" userId="a5b6ff9c-712a-4625-8978-eefb6063f8ec" providerId="ADAL" clId="{9CE8F253-E855-44AE-9CBB-6ED304A882B1}" dt="2021-01-16T10:30:43.250" v="77"/>
          <ac:spMkLst>
            <pc:docMk/>
            <pc:sldMk cId="1097178430" sldId="2002"/>
            <ac:spMk id="8" creationId="{00000000-0000-0000-0000-000000000000}"/>
          </ac:spMkLst>
        </pc:spChg>
      </pc:sldChg>
      <pc:sldChg chg="addSp delSp modSp add">
        <pc:chgData name="지하람" userId="a5b6ff9c-712a-4625-8978-eefb6063f8ec" providerId="ADAL" clId="{9CE8F253-E855-44AE-9CBB-6ED304A882B1}" dt="2021-01-16T10:30:14.377" v="48" actId="478"/>
        <pc:sldMkLst>
          <pc:docMk/>
          <pc:sldMk cId="3891746256" sldId="2003"/>
        </pc:sldMkLst>
        <pc:spChg chg="del">
          <ac:chgData name="지하람" userId="a5b6ff9c-712a-4625-8978-eefb6063f8ec" providerId="ADAL" clId="{9CE8F253-E855-44AE-9CBB-6ED304A882B1}" dt="2021-01-16T10:30:06.824" v="44" actId="478"/>
          <ac:spMkLst>
            <pc:docMk/>
            <pc:sldMk cId="3891746256" sldId="2003"/>
            <ac:spMk id="3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0:11.713" v="47" actId="478"/>
          <ac:spMkLst>
            <pc:docMk/>
            <pc:sldMk cId="3891746256" sldId="2003"/>
            <ac:spMk id="4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0:14.377" v="48" actId="478"/>
          <ac:spMkLst>
            <pc:docMk/>
            <pc:sldMk cId="3891746256" sldId="2003"/>
            <ac:spMk id="5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29:11.462" v="4" actId="478"/>
          <ac:spMkLst>
            <pc:docMk/>
            <pc:sldMk cId="3891746256" sldId="2003"/>
            <ac:spMk id="6" creationId="{00000000-0000-0000-0000-000000000000}"/>
          </ac:spMkLst>
        </pc:spChg>
        <pc:spChg chg="mod">
          <ac:chgData name="지하람" userId="a5b6ff9c-712a-4625-8978-eefb6063f8ec" providerId="ADAL" clId="{9CE8F253-E855-44AE-9CBB-6ED304A882B1}" dt="2021-01-16T10:29:24.900" v="9" actId="207"/>
          <ac:spMkLst>
            <pc:docMk/>
            <pc:sldMk cId="3891746256" sldId="2003"/>
            <ac:spMk id="7" creationId="{00000000-0000-0000-0000-000000000000}"/>
          </ac:spMkLst>
        </pc:spChg>
        <pc:spChg chg="add mod">
          <ac:chgData name="지하람" userId="a5b6ff9c-712a-4625-8978-eefb6063f8ec" providerId="ADAL" clId="{9CE8F253-E855-44AE-9CBB-6ED304A882B1}" dt="2021-01-16T10:29:56.103" v="43" actId="1076"/>
          <ac:spMkLst>
            <pc:docMk/>
            <pc:sldMk cId="3891746256" sldId="2003"/>
            <ac:spMk id="11" creationId="{443226EF-66FB-425B-9636-BE31D758C7EB}"/>
          </ac:spMkLst>
        </pc:spChg>
        <pc:picChg chg="add del">
          <ac:chgData name="지하람" userId="a5b6ff9c-712a-4625-8978-eefb6063f8ec" providerId="ADAL" clId="{9CE8F253-E855-44AE-9CBB-6ED304A882B1}" dt="2021-01-16T10:29:10.413" v="3"/>
          <ac:picMkLst>
            <pc:docMk/>
            <pc:sldMk cId="3891746256" sldId="2003"/>
            <ac:picMk id="8" creationId="{958EE4D0-7786-4F69-BC40-A2E4F1E57FC6}"/>
          </ac:picMkLst>
        </pc:picChg>
        <pc:picChg chg="add del">
          <ac:chgData name="지하람" userId="a5b6ff9c-712a-4625-8978-eefb6063f8ec" providerId="ADAL" clId="{9CE8F253-E855-44AE-9CBB-6ED304A882B1}" dt="2021-01-16T10:29:16.400" v="6" actId="478"/>
          <ac:picMkLst>
            <pc:docMk/>
            <pc:sldMk cId="3891746256" sldId="2003"/>
            <ac:picMk id="9" creationId="{09BE1A43-17BE-4303-9CC3-E0F72FD9F29B}"/>
          </ac:picMkLst>
        </pc:picChg>
        <pc:picChg chg="add mod ord">
          <ac:chgData name="지하람" userId="a5b6ff9c-712a-4625-8978-eefb6063f8ec" providerId="ADAL" clId="{9CE8F253-E855-44AE-9CBB-6ED304A882B1}" dt="2021-01-16T10:30:09.036" v="46" actId="1076"/>
          <ac:picMkLst>
            <pc:docMk/>
            <pc:sldMk cId="3891746256" sldId="2003"/>
            <ac:picMk id="10" creationId="{3786C7E7-C834-41EC-BE33-EB9484CDBA76}"/>
          </ac:picMkLst>
        </pc:picChg>
      </pc:sldChg>
      <pc:sldChg chg="addSp delSp modSp add">
        <pc:chgData name="지하람" userId="a5b6ff9c-712a-4625-8978-eefb6063f8ec" providerId="ADAL" clId="{9CE8F253-E855-44AE-9CBB-6ED304A882B1}" dt="2021-01-16T10:30:30.188" v="67"/>
        <pc:sldMkLst>
          <pc:docMk/>
          <pc:sldMk cId="2480576206" sldId="2004"/>
        </pc:sldMkLst>
        <pc:spChg chg="del">
          <ac:chgData name="지하람" userId="a5b6ff9c-712a-4625-8978-eefb6063f8ec" providerId="ADAL" clId="{9CE8F253-E855-44AE-9CBB-6ED304A882B1}" dt="2021-01-16T10:30:23.267" v="50" actId="478"/>
          <ac:spMkLst>
            <pc:docMk/>
            <pc:sldMk cId="2480576206" sldId="2004"/>
            <ac:spMk id="2" creationId="{9F612069-7848-4B92-BB3C-9469ACF92585}"/>
          </ac:spMkLst>
        </pc:spChg>
        <pc:spChg chg="del">
          <ac:chgData name="지하람" userId="a5b6ff9c-712a-4625-8978-eefb6063f8ec" providerId="ADAL" clId="{9CE8F253-E855-44AE-9CBB-6ED304A882B1}" dt="2021-01-16T10:30:23.267" v="50" actId="478"/>
          <ac:spMkLst>
            <pc:docMk/>
            <pc:sldMk cId="2480576206" sldId="2004"/>
            <ac:spMk id="3" creationId="{95F55889-D445-4959-9707-6F7DCC8D1852}"/>
          </ac:spMkLst>
        </pc:spChg>
        <pc:spChg chg="add mod">
          <ac:chgData name="지하람" userId="a5b6ff9c-712a-4625-8978-eefb6063f8ec" providerId="ADAL" clId="{9CE8F253-E855-44AE-9CBB-6ED304A882B1}" dt="2021-01-16T10:30:30.188" v="67"/>
          <ac:spMkLst>
            <pc:docMk/>
            <pc:sldMk cId="2480576206" sldId="2004"/>
            <ac:spMk id="5" creationId="{E8514627-3E8F-461F-9DC5-45D200C058B2}"/>
          </ac:spMkLst>
        </pc:spChg>
        <pc:spChg chg="add mod">
          <ac:chgData name="지하람" userId="a5b6ff9c-712a-4625-8978-eefb6063f8ec" providerId="ADAL" clId="{9CE8F253-E855-44AE-9CBB-6ED304A882B1}" dt="2021-01-16T10:30:28.074" v="60"/>
          <ac:spMkLst>
            <pc:docMk/>
            <pc:sldMk cId="2480576206" sldId="2004"/>
            <ac:spMk id="6" creationId="{3D0C047C-6FB5-44F7-BF50-46DBCBF8508C}"/>
          </ac:spMkLst>
        </pc:spChg>
        <pc:picChg chg="add">
          <ac:chgData name="지하람" userId="a5b6ff9c-712a-4625-8978-eefb6063f8ec" providerId="ADAL" clId="{9CE8F253-E855-44AE-9CBB-6ED304A882B1}" dt="2021-01-16T10:30:23.574" v="51"/>
          <ac:picMkLst>
            <pc:docMk/>
            <pc:sldMk cId="2480576206" sldId="2004"/>
            <ac:picMk id="4" creationId="{F2DB02C6-15AD-485E-9781-9B9FB0DD5357}"/>
          </ac:picMkLst>
        </pc:picChg>
      </pc:sldChg>
      <pc:sldChg chg="addSp delSp modSp add ord">
        <pc:chgData name="지하람" userId="a5b6ff9c-712a-4625-8978-eefb6063f8ec" providerId="ADAL" clId="{9CE8F253-E855-44AE-9CBB-6ED304A882B1}" dt="2021-01-16T10:31:28.165" v="98" actId="1076"/>
        <pc:sldMkLst>
          <pc:docMk/>
          <pc:sldMk cId="3369612646" sldId="2005"/>
        </pc:sldMkLst>
        <pc:spChg chg="del">
          <ac:chgData name="지하람" userId="a5b6ff9c-712a-4625-8978-eefb6063f8ec" providerId="ADAL" clId="{9CE8F253-E855-44AE-9CBB-6ED304A882B1}" dt="2021-01-16T10:31:03.460" v="85" actId="478"/>
          <ac:spMkLst>
            <pc:docMk/>
            <pc:sldMk cId="3369612646" sldId="2005"/>
            <ac:spMk id="3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1:01.410" v="83" actId="478"/>
          <ac:spMkLst>
            <pc:docMk/>
            <pc:sldMk cId="3369612646" sldId="2005"/>
            <ac:spMk id="4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1:02.530" v="84" actId="478"/>
          <ac:spMkLst>
            <pc:docMk/>
            <pc:sldMk cId="3369612646" sldId="2005"/>
            <ac:spMk id="5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0:57.309" v="81" actId="478"/>
          <ac:spMkLst>
            <pc:docMk/>
            <pc:sldMk cId="3369612646" sldId="2005"/>
            <ac:spMk id="7" creationId="{00000000-0000-0000-0000-000000000000}"/>
          </ac:spMkLst>
        </pc:spChg>
        <pc:spChg chg="del">
          <ac:chgData name="지하람" userId="a5b6ff9c-712a-4625-8978-eefb6063f8ec" providerId="ADAL" clId="{9CE8F253-E855-44AE-9CBB-6ED304A882B1}" dt="2021-01-16T10:30:58.965" v="82" actId="478"/>
          <ac:spMkLst>
            <pc:docMk/>
            <pc:sldMk cId="3369612646" sldId="2005"/>
            <ac:spMk id="9" creationId="{CC452375-5B80-4267-B433-7EA443A06C90}"/>
          </ac:spMkLst>
        </pc:spChg>
        <pc:spChg chg="add mod">
          <ac:chgData name="지하람" userId="a5b6ff9c-712a-4625-8978-eefb6063f8ec" providerId="ADAL" clId="{9CE8F253-E855-44AE-9CBB-6ED304A882B1}" dt="2021-01-16T10:31:28.165" v="98" actId="1076"/>
          <ac:spMkLst>
            <pc:docMk/>
            <pc:sldMk cId="3369612646" sldId="2005"/>
            <ac:spMk id="10" creationId="{D1130E8E-C5E7-4099-AC32-B2FCCD830F10}"/>
          </ac:spMkLst>
        </pc:spChg>
        <pc:spChg chg="add mod">
          <ac:chgData name="지하람" userId="a5b6ff9c-712a-4625-8978-eefb6063f8ec" providerId="ADAL" clId="{9CE8F253-E855-44AE-9CBB-6ED304A882B1}" dt="2021-01-16T10:31:23.721" v="97" actId="404"/>
          <ac:spMkLst>
            <pc:docMk/>
            <pc:sldMk cId="3369612646" sldId="2005"/>
            <ac:spMk id="11" creationId="{BBD22F85-2E4D-47CD-92FD-2C2D6627542B}"/>
          </ac:spMkLst>
        </pc:spChg>
      </pc:sldChg>
      <pc:sldChg chg="addSp modSp add">
        <pc:chgData name="지하람" userId="a5b6ff9c-712a-4625-8978-eefb6063f8ec" providerId="ADAL" clId="{9CE8F253-E855-44AE-9CBB-6ED304A882B1}" dt="2021-01-16T10:32:44.912" v="106" actId="14100"/>
        <pc:sldMkLst>
          <pc:docMk/>
          <pc:sldMk cId="333286704" sldId="2006"/>
        </pc:sldMkLst>
        <pc:spChg chg="add">
          <ac:chgData name="지하람" userId="a5b6ff9c-712a-4625-8978-eefb6063f8ec" providerId="ADAL" clId="{9CE8F253-E855-44AE-9CBB-6ED304A882B1}" dt="2021-01-16T10:32:40.392" v="105"/>
          <ac:spMkLst>
            <pc:docMk/>
            <pc:sldMk cId="333286704" sldId="2006"/>
            <ac:spMk id="3" creationId="{2503916C-71CC-48CC-803E-428326D589EF}"/>
          </ac:spMkLst>
        </pc:spChg>
        <pc:spChg chg="add">
          <ac:chgData name="지하람" userId="a5b6ff9c-712a-4625-8978-eefb6063f8ec" providerId="ADAL" clId="{9CE8F253-E855-44AE-9CBB-6ED304A882B1}" dt="2021-01-16T10:32:40.392" v="105"/>
          <ac:spMkLst>
            <pc:docMk/>
            <pc:sldMk cId="333286704" sldId="2006"/>
            <ac:spMk id="5" creationId="{4E0C5DDF-9760-4958-B3E7-7CC7D6BF547B}"/>
          </ac:spMkLst>
        </pc:spChg>
        <pc:picChg chg="mod">
          <ac:chgData name="지하람" userId="a5b6ff9c-712a-4625-8978-eefb6063f8ec" providerId="ADAL" clId="{9CE8F253-E855-44AE-9CBB-6ED304A882B1}" dt="2021-01-16T10:32:44.912" v="106" actId="14100"/>
          <ac:picMkLst>
            <pc:docMk/>
            <pc:sldMk cId="333286704" sldId="2006"/>
            <ac:picMk id="4" creationId="{00000000-0000-0000-0000-000000000000}"/>
          </ac:picMkLst>
        </pc:picChg>
      </pc:sldChg>
    </pc:docChg>
  </pc:docChgLst>
  <pc:docChgLst>
    <pc:chgData name="지하람" userId="a5b6ff9c-712a-4625-8978-eefb6063f8ec" providerId="ADAL" clId="{5BE70633-DA5D-4D29-AE99-3BD33ECB9758}"/>
    <pc:docChg chg="delSld modSld">
      <pc:chgData name="지하람" userId="a5b6ff9c-712a-4625-8978-eefb6063f8ec" providerId="ADAL" clId="{5BE70633-DA5D-4D29-AE99-3BD33ECB9758}" dt="2021-01-21T02:07:18.863" v="18" actId="47"/>
      <pc:docMkLst>
        <pc:docMk/>
      </pc:docMkLst>
      <pc:sldChg chg="del">
        <pc:chgData name="지하람" userId="a5b6ff9c-712a-4625-8978-eefb6063f8ec" providerId="ADAL" clId="{5BE70633-DA5D-4D29-AE99-3BD33ECB9758}" dt="2021-01-21T02:07:09.760" v="15" actId="47"/>
        <pc:sldMkLst>
          <pc:docMk/>
          <pc:sldMk cId="3181523532" sldId="1608"/>
        </pc:sldMkLst>
      </pc:sldChg>
      <pc:sldChg chg="del">
        <pc:chgData name="지하람" userId="a5b6ff9c-712a-4625-8978-eefb6063f8ec" providerId="ADAL" clId="{5BE70633-DA5D-4D29-AE99-3BD33ECB9758}" dt="2021-01-21T02:07:16.230" v="16" actId="47"/>
        <pc:sldMkLst>
          <pc:docMk/>
          <pc:sldMk cId="3246069514" sldId="1696"/>
        </pc:sldMkLst>
      </pc:sldChg>
      <pc:sldChg chg="del">
        <pc:chgData name="지하람" userId="a5b6ff9c-712a-4625-8978-eefb6063f8ec" providerId="ADAL" clId="{5BE70633-DA5D-4D29-AE99-3BD33ECB9758}" dt="2021-01-21T02:07:16.817" v="17" actId="47"/>
        <pc:sldMkLst>
          <pc:docMk/>
          <pc:sldMk cId="466161448" sldId="1697"/>
        </pc:sldMkLst>
      </pc:sldChg>
      <pc:sldChg chg="del">
        <pc:chgData name="지하람" userId="a5b6ff9c-712a-4625-8978-eefb6063f8ec" providerId="ADAL" clId="{5BE70633-DA5D-4D29-AE99-3BD33ECB9758}" dt="2021-01-21T02:06:34.640" v="8" actId="47"/>
        <pc:sldMkLst>
          <pc:docMk/>
          <pc:sldMk cId="773473550" sldId="1761"/>
        </pc:sldMkLst>
      </pc:sldChg>
      <pc:sldChg chg="del">
        <pc:chgData name="지하람" userId="a5b6ff9c-712a-4625-8978-eefb6063f8ec" providerId="ADAL" clId="{5BE70633-DA5D-4D29-AE99-3BD33ECB9758}" dt="2021-01-21T02:06:55.737" v="13" actId="47"/>
        <pc:sldMkLst>
          <pc:docMk/>
          <pc:sldMk cId="2421175512" sldId="1846"/>
        </pc:sldMkLst>
      </pc:sldChg>
      <pc:sldChg chg="del">
        <pc:chgData name="지하람" userId="a5b6ff9c-712a-4625-8978-eefb6063f8ec" providerId="ADAL" clId="{5BE70633-DA5D-4D29-AE99-3BD33ECB9758}" dt="2021-01-21T02:06:51.011" v="10" actId="47"/>
        <pc:sldMkLst>
          <pc:docMk/>
          <pc:sldMk cId="4277784420" sldId="1847"/>
        </pc:sldMkLst>
      </pc:sldChg>
      <pc:sldChg chg="del">
        <pc:chgData name="지하람" userId="a5b6ff9c-712a-4625-8978-eefb6063f8ec" providerId="ADAL" clId="{5BE70633-DA5D-4D29-AE99-3BD33ECB9758}" dt="2021-01-21T02:06:52.931" v="11" actId="47"/>
        <pc:sldMkLst>
          <pc:docMk/>
          <pc:sldMk cId="3854288179" sldId="1848"/>
        </pc:sldMkLst>
      </pc:sldChg>
      <pc:sldChg chg="del">
        <pc:chgData name="지하람" userId="a5b6ff9c-712a-4625-8978-eefb6063f8ec" providerId="ADAL" clId="{5BE70633-DA5D-4D29-AE99-3BD33ECB9758}" dt="2021-01-21T02:06:54.158" v="12" actId="47"/>
        <pc:sldMkLst>
          <pc:docMk/>
          <pc:sldMk cId="2238418272" sldId="1863"/>
        </pc:sldMkLst>
      </pc:sldChg>
      <pc:sldChg chg="del">
        <pc:chgData name="지하람" userId="a5b6ff9c-712a-4625-8978-eefb6063f8ec" providerId="ADAL" clId="{5BE70633-DA5D-4D29-AE99-3BD33ECB9758}" dt="2021-01-21T02:06:57.727" v="14" actId="47"/>
        <pc:sldMkLst>
          <pc:docMk/>
          <pc:sldMk cId="2448457804" sldId="1867"/>
        </pc:sldMkLst>
      </pc:sldChg>
      <pc:sldChg chg="del">
        <pc:chgData name="지하람" userId="a5b6ff9c-712a-4625-8978-eefb6063f8ec" providerId="ADAL" clId="{5BE70633-DA5D-4D29-AE99-3BD33ECB9758}" dt="2021-01-21T02:06:34.640" v="8" actId="47"/>
        <pc:sldMkLst>
          <pc:docMk/>
          <pc:sldMk cId="1405852849" sldId="1976"/>
        </pc:sldMkLst>
      </pc:sldChg>
      <pc:sldChg chg="del">
        <pc:chgData name="지하람" userId="a5b6ff9c-712a-4625-8978-eefb6063f8ec" providerId="ADAL" clId="{5BE70633-DA5D-4D29-AE99-3BD33ECB9758}" dt="2021-01-21T02:06:37.991" v="9" actId="47"/>
        <pc:sldMkLst>
          <pc:docMk/>
          <pc:sldMk cId="3308742441" sldId="1977"/>
        </pc:sldMkLst>
      </pc:sldChg>
      <pc:sldChg chg="del">
        <pc:chgData name="지하람" userId="a5b6ff9c-712a-4625-8978-eefb6063f8ec" providerId="ADAL" clId="{5BE70633-DA5D-4D29-AE99-3BD33ECB9758}" dt="2021-01-21T02:06:34.640" v="8" actId="47"/>
        <pc:sldMkLst>
          <pc:docMk/>
          <pc:sldMk cId="401104931" sldId="1997"/>
        </pc:sldMkLst>
      </pc:sldChg>
      <pc:sldChg chg="modSp mod">
        <pc:chgData name="지하람" userId="a5b6ff9c-712a-4625-8978-eefb6063f8ec" providerId="ADAL" clId="{5BE70633-DA5D-4D29-AE99-3BD33ECB9758}" dt="2021-01-21T02:06:28.170" v="7" actId="1076"/>
        <pc:sldMkLst>
          <pc:docMk/>
          <pc:sldMk cId="4108459635" sldId="1998"/>
        </pc:sldMkLst>
        <pc:spChg chg="mod">
          <ac:chgData name="지하람" userId="a5b6ff9c-712a-4625-8978-eefb6063f8ec" providerId="ADAL" clId="{5BE70633-DA5D-4D29-AE99-3BD33ECB9758}" dt="2021-01-21T02:06:28.170" v="7" actId="1076"/>
          <ac:spMkLst>
            <pc:docMk/>
            <pc:sldMk cId="4108459635" sldId="1998"/>
            <ac:spMk id="2" creationId="{1D549BC5-55F7-4640-9D7F-ED52D7C20B94}"/>
          </ac:spMkLst>
        </pc:spChg>
        <pc:spChg chg="mod">
          <ac:chgData name="지하람" userId="a5b6ff9c-712a-4625-8978-eefb6063f8ec" providerId="ADAL" clId="{5BE70633-DA5D-4D29-AE99-3BD33ECB9758}" dt="2021-01-21T02:06:23.086" v="6" actId="403"/>
          <ac:spMkLst>
            <pc:docMk/>
            <pc:sldMk cId="4108459635" sldId="1998"/>
            <ac:spMk id="3" creationId="{BE644366-9A3B-4ECC-A5E8-625A37F3438B}"/>
          </ac:spMkLst>
        </pc:spChg>
      </pc:sldChg>
      <pc:sldChg chg="del">
        <pc:chgData name="지하람" userId="a5b6ff9c-712a-4625-8978-eefb6063f8ec" providerId="ADAL" clId="{5BE70633-DA5D-4D29-AE99-3BD33ECB9758}" dt="2021-01-21T02:06:34.640" v="8" actId="47"/>
        <pc:sldMkLst>
          <pc:docMk/>
          <pc:sldMk cId="3530424696" sldId="1999"/>
        </pc:sldMkLst>
      </pc:sldChg>
      <pc:sldChg chg="del">
        <pc:chgData name="지하람" userId="a5b6ff9c-712a-4625-8978-eefb6063f8ec" providerId="ADAL" clId="{5BE70633-DA5D-4D29-AE99-3BD33ECB9758}" dt="2021-01-21T02:07:18.863" v="18" actId="47"/>
        <pc:sldMkLst>
          <pc:docMk/>
          <pc:sldMk cId="1343125474" sldId="2000"/>
        </pc:sldMkLst>
      </pc:sldChg>
    </pc:docChg>
  </pc:docChgLst>
  <pc:docChgLst>
    <pc:chgData name="지하람" userId="a5b6ff9c-712a-4625-8978-eefb6063f8ec" providerId="ADAL" clId="{F8C9F15F-B43D-4A26-866B-C143944A9A39}"/>
    <pc:docChg chg="undo addSld modSld">
      <pc:chgData name="지하람" userId="a5b6ff9c-712a-4625-8978-eefb6063f8ec" providerId="ADAL" clId="{F8C9F15F-B43D-4A26-866B-C143944A9A39}" dt="2021-01-16T02:53:24.264" v="93"/>
      <pc:docMkLst>
        <pc:docMk/>
      </pc:docMkLst>
      <pc:sldChg chg="modSp">
        <pc:chgData name="지하람" userId="a5b6ff9c-712a-4625-8978-eefb6063f8ec" providerId="ADAL" clId="{F8C9F15F-B43D-4A26-866B-C143944A9A39}" dt="2021-01-16T02:03:14.876" v="2" actId="692"/>
        <pc:sldMkLst>
          <pc:docMk/>
          <pc:sldMk cId="2378563788" sldId="1946"/>
        </pc:sldMkLst>
        <pc:spChg chg="mod">
          <ac:chgData name="지하람" userId="a5b6ff9c-712a-4625-8978-eefb6063f8ec" providerId="ADAL" clId="{F8C9F15F-B43D-4A26-866B-C143944A9A39}" dt="2021-01-16T02:03:14.876" v="2" actId="692"/>
          <ac:spMkLst>
            <pc:docMk/>
            <pc:sldMk cId="2378563788" sldId="1946"/>
            <ac:spMk id="8" creationId="{D3FA0CB5-5E24-4931-AD15-614D32B23ED6}"/>
          </ac:spMkLst>
        </pc:spChg>
      </pc:sldChg>
      <pc:sldChg chg="modSp">
        <pc:chgData name="지하람" userId="a5b6ff9c-712a-4625-8978-eefb6063f8ec" providerId="ADAL" clId="{F8C9F15F-B43D-4A26-866B-C143944A9A39}" dt="2021-01-16T02:19:27.714" v="5" actId="207"/>
        <pc:sldMkLst>
          <pc:docMk/>
          <pc:sldMk cId="2022423798" sldId="1955"/>
        </pc:sldMkLst>
        <pc:spChg chg="mod">
          <ac:chgData name="지하람" userId="a5b6ff9c-712a-4625-8978-eefb6063f8ec" providerId="ADAL" clId="{F8C9F15F-B43D-4A26-866B-C143944A9A39}" dt="2021-01-16T02:19:27.714" v="5" actId="207"/>
          <ac:spMkLst>
            <pc:docMk/>
            <pc:sldMk cId="2022423798" sldId="1955"/>
            <ac:spMk id="8" creationId="{D3FA0CB5-5E24-4931-AD15-614D32B23ED6}"/>
          </ac:spMkLst>
        </pc:spChg>
      </pc:sldChg>
      <pc:sldChg chg="addSp modSp add modTransition">
        <pc:chgData name="지하람" userId="a5b6ff9c-712a-4625-8978-eefb6063f8ec" providerId="ADAL" clId="{F8C9F15F-B43D-4A26-866B-C143944A9A39}" dt="2021-01-16T02:53:24.264" v="93"/>
        <pc:sldMkLst>
          <pc:docMk/>
          <pc:sldMk cId="29824341" sldId="1975"/>
        </pc:sldMkLst>
        <pc:spChg chg="mod">
          <ac:chgData name="지하람" userId="a5b6ff9c-712a-4625-8978-eefb6063f8ec" providerId="ADAL" clId="{F8C9F15F-B43D-4A26-866B-C143944A9A39}" dt="2021-01-16T02:52:46.319" v="92" actId="20577"/>
          <ac:spMkLst>
            <pc:docMk/>
            <pc:sldMk cId="29824341" sldId="1975"/>
            <ac:spMk id="5124" creationId="{00000000-0000-0000-0000-000000000000}"/>
          </ac:spMkLst>
        </pc:spChg>
        <pc:picChg chg="add mod ord">
          <ac:chgData name="지하람" userId="a5b6ff9c-712a-4625-8978-eefb6063f8ec" providerId="ADAL" clId="{F8C9F15F-B43D-4A26-866B-C143944A9A39}" dt="2021-01-16T02:50:12.357" v="45" actId="1036"/>
          <ac:picMkLst>
            <pc:docMk/>
            <pc:sldMk cId="29824341" sldId="1975"/>
            <ac:picMk id="3" creationId="{26749CA9-90AB-4298-9C62-4847B27DAABA}"/>
          </ac:picMkLst>
        </pc:picChg>
        <pc:picChg chg="mod">
          <ac:chgData name="지하람" userId="a5b6ff9c-712a-4625-8978-eefb6063f8ec" providerId="ADAL" clId="{F8C9F15F-B43D-4A26-866B-C143944A9A39}" dt="2021-01-16T02:52:05.297" v="62" actId="14100"/>
          <ac:picMkLst>
            <pc:docMk/>
            <pc:sldMk cId="29824341" sldId="1975"/>
            <ac:picMk id="5123" creationId="{00000000-0000-0000-0000-000000000000}"/>
          </ac:picMkLst>
        </pc:picChg>
      </pc:sldChg>
    </pc:docChg>
  </pc:docChgLst>
  <pc:docChgLst>
    <pc:chgData name="지하람" userId="a5b6ff9c-712a-4625-8978-eefb6063f8ec" providerId="ADAL" clId="{2FD1D268-6FB0-4876-B34A-CD800347AB10}"/>
    <pc:docChg chg="modSld">
      <pc:chgData name="지하람" userId="a5b6ff9c-712a-4625-8978-eefb6063f8ec" providerId="ADAL" clId="{2FD1D268-6FB0-4876-B34A-CD800347AB10}" dt="2021-01-17T00:36:45.187" v="35"/>
      <pc:docMkLst>
        <pc:docMk/>
      </pc:docMkLst>
      <pc:sldChg chg="modSp">
        <pc:chgData name="지하람" userId="a5b6ff9c-712a-4625-8978-eefb6063f8ec" providerId="ADAL" clId="{2FD1D268-6FB0-4876-B34A-CD800347AB10}" dt="2021-01-17T00:36:45.187" v="35"/>
        <pc:sldMkLst>
          <pc:docMk/>
          <pc:sldMk cId="3658781652" sldId="1916"/>
        </pc:sldMkLst>
        <pc:spChg chg="mod">
          <ac:chgData name="지하람" userId="a5b6ff9c-712a-4625-8978-eefb6063f8ec" providerId="ADAL" clId="{2FD1D268-6FB0-4876-B34A-CD800347AB10}" dt="2021-01-17T00:36:45.187" v="35"/>
          <ac:spMkLst>
            <pc:docMk/>
            <pc:sldMk cId="3658781652" sldId="1916"/>
            <ac:spMk id="10" creationId="{C227FD34-833F-4F8C-BA42-AD653AFC80F5}"/>
          </ac:spMkLst>
        </pc:spChg>
      </pc:sldChg>
      <pc:sldChg chg="addSp modSp">
        <pc:chgData name="지하람" userId="a5b6ff9c-712a-4625-8978-eefb6063f8ec" providerId="ADAL" clId="{2FD1D268-6FB0-4876-B34A-CD800347AB10}" dt="2021-01-16T23:37:53.884" v="32" actId="113"/>
        <pc:sldMkLst>
          <pc:docMk/>
          <pc:sldMk cId="4108459635" sldId="1998"/>
        </pc:sldMkLst>
        <pc:spChg chg="add mod">
          <ac:chgData name="지하람" userId="a5b6ff9c-712a-4625-8978-eefb6063f8ec" providerId="ADAL" clId="{2FD1D268-6FB0-4876-B34A-CD800347AB10}" dt="2021-01-16T23:37:15.338" v="5" actId="14100"/>
          <ac:spMkLst>
            <pc:docMk/>
            <pc:sldMk cId="4108459635" sldId="1998"/>
            <ac:spMk id="2" creationId="{1D549BC5-55F7-4640-9D7F-ED52D7C20B94}"/>
          </ac:spMkLst>
        </pc:spChg>
        <pc:spChg chg="add mod">
          <ac:chgData name="지하람" userId="a5b6ff9c-712a-4625-8978-eefb6063f8ec" providerId="ADAL" clId="{2FD1D268-6FB0-4876-B34A-CD800347AB10}" dt="2021-01-16T23:37:53.884" v="32" actId="113"/>
          <ac:spMkLst>
            <pc:docMk/>
            <pc:sldMk cId="4108459635" sldId="1998"/>
            <ac:spMk id="3" creationId="{BE644366-9A3B-4ECC-A5E8-625A37F3438B}"/>
          </ac:spMkLst>
        </pc:spChg>
      </pc:sldChg>
    </pc:docChg>
  </pc:docChgLst>
  <pc:docChgLst>
    <pc:chgData name="지하람" userId="a5b6ff9c-712a-4625-8978-eefb6063f8ec" providerId="ADAL" clId="{84C8B0EA-4FED-4E3E-AF0A-7D565B5EFF78}"/>
    <pc:docChg chg="custSel addSld modSld sldOrd">
      <pc:chgData name="지하람" userId="a5b6ff9c-712a-4625-8978-eefb6063f8ec" providerId="ADAL" clId="{84C8B0EA-4FED-4E3E-AF0A-7D565B5EFF78}" dt="2021-01-15T14:26:40.602" v="1032"/>
      <pc:docMkLst>
        <pc:docMk/>
      </pc:docMkLst>
      <pc:sldChg chg="modSp">
        <pc:chgData name="지하람" userId="a5b6ff9c-712a-4625-8978-eefb6063f8ec" providerId="ADAL" clId="{84C8B0EA-4FED-4E3E-AF0A-7D565B5EFF78}" dt="2021-01-15T14:23:27.127" v="660" actId="20577"/>
        <pc:sldMkLst>
          <pc:docMk/>
          <pc:sldMk cId="0" sldId="1056"/>
        </pc:sldMkLst>
        <pc:spChg chg="mod">
          <ac:chgData name="지하람" userId="a5b6ff9c-712a-4625-8978-eefb6063f8ec" providerId="ADAL" clId="{84C8B0EA-4FED-4E3E-AF0A-7D565B5EFF78}" dt="2021-01-15T14:23:04.049" v="622" actId="20577"/>
          <ac:spMkLst>
            <pc:docMk/>
            <pc:sldMk cId="0" sldId="1056"/>
            <ac:spMk id="5" creationId="{00000000-0000-0000-0000-000000000000}"/>
          </ac:spMkLst>
        </pc:spChg>
        <pc:spChg chg="mod">
          <ac:chgData name="지하람" userId="a5b6ff9c-712a-4625-8978-eefb6063f8ec" providerId="ADAL" clId="{84C8B0EA-4FED-4E3E-AF0A-7D565B5EFF78}" dt="2021-01-15T14:23:27.127" v="660" actId="20577"/>
          <ac:spMkLst>
            <pc:docMk/>
            <pc:sldMk cId="0" sldId="1056"/>
            <ac:spMk id="7" creationId="{00000000-0000-0000-0000-000000000000}"/>
          </ac:spMkLst>
        </pc:spChg>
      </pc:sldChg>
      <pc:sldChg chg="modSp">
        <pc:chgData name="지하람" userId="a5b6ff9c-712a-4625-8978-eefb6063f8ec" providerId="ADAL" clId="{84C8B0EA-4FED-4E3E-AF0A-7D565B5EFF78}" dt="2021-01-15T14:26:02.464" v="1002"/>
        <pc:sldMkLst>
          <pc:docMk/>
          <pc:sldMk cId="2421175512" sldId="1846"/>
        </pc:sldMkLst>
        <pc:spChg chg="mod">
          <ac:chgData name="지하람" userId="a5b6ff9c-712a-4625-8978-eefb6063f8ec" providerId="ADAL" clId="{84C8B0EA-4FED-4E3E-AF0A-7D565B5EFF78}" dt="2021-01-15T14:26:02.464" v="1002"/>
          <ac:spMkLst>
            <pc:docMk/>
            <pc:sldMk cId="2421175512" sldId="1846"/>
            <ac:spMk id="6" creationId="{00000000-0000-0000-0000-000000000000}"/>
          </ac:spMkLst>
        </pc:spChg>
      </pc:sldChg>
      <pc:sldChg chg="modSp">
        <pc:chgData name="지하람" userId="a5b6ff9c-712a-4625-8978-eefb6063f8ec" providerId="ADAL" clId="{84C8B0EA-4FED-4E3E-AF0A-7D565B5EFF78}" dt="2021-01-15T14:24:15.321" v="687"/>
        <pc:sldMkLst>
          <pc:docMk/>
          <pc:sldMk cId="4277784420" sldId="1847"/>
        </pc:sldMkLst>
        <pc:spChg chg="mod">
          <ac:chgData name="지하람" userId="a5b6ff9c-712a-4625-8978-eefb6063f8ec" providerId="ADAL" clId="{84C8B0EA-4FED-4E3E-AF0A-7D565B5EFF78}" dt="2021-01-15T14:24:15.321" v="687"/>
          <ac:spMkLst>
            <pc:docMk/>
            <pc:sldMk cId="4277784420" sldId="1847"/>
            <ac:spMk id="6" creationId="{00000000-0000-0000-0000-000000000000}"/>
          </ac:spMkLst>
        </pc:spChg>
      </pc:sldChg>
      <pc:sldChg chg="modSp">
        <pc:chgData name="지하람" userId="a5b6ff9c-712a-4625-8978-eefb6063f8ec" providerId="ADAL" clId="{84C8B0EA-4FED-4E3E-AF0A-7D565B5EFF78}" dt="2021-01-15T14:24:24.851" v="700" actId="6549"/>
        <pc:sldMkLst>
          <pc:docMk/>
          <pc:sldMk cId="3854288179" sldId="1848"/>
        </pc:sldMkLst>
        <pc:spChg chg="mod">
          <ac:chgData name="지하람" userId="a5b6ff9c-712a-4625-8978-eefb6063f8ec" providerId="ADAL" clId="{84C8B0EA-4FED-4E3E-AF0A-7D565B5EFF78}" dt="2021-01-15T14:24:24.851" v="700" actId="6549"/>
          <ac:spMkLst>
            <pc:docMk/>
            <pc:sldMk cId="3854288179" sldId="1848"/>
            <ac:spMk id="6" creationId="{00000000-0000-0000-0000-000000000000}"/>
          </ac:spMkLst>
        </pc:spChg>
      </pc:sldChg>
      <pc:sldChg chg="modSp">
        <pc:chgData name="지하람" userId="a5b6ff9c-712a-4625-8978-eefb6063f8ec" providerId="ADAL" clId="{84C8B0EA-4FED-4E3E-AF0A-7D565B5EFF78}" dt="2021-01-15T14:25:45.682" v="981" actId="20577"/>
        <pc:sldMkLst>
          <pc:docMk/>
          <pc:sldMk cId="2238418272" sldId="1863"/>
        </pc:sldMkLst>
        <pc:spChg chg="mod">
          <ac:chgData name="지하람" userId="a5b6ff9c-712a-4625-8978-eefb6063f8ec" providerId="ADAL" clId="{84C8B0EA-4FED-4E3E-AF0A-7D565B5EFF78}" dt="2021-01-15T14:25:45.682" v="981" actId="20577"/>
          <ac:spMkLst>
            <pc:docMk/>
            <pc:sldMk cId="2238418272" sldId="1863"/>
            <ac:spMk id="8" creationId="{00000000-0000-0000-0000-000000000000}"/>
          </ac:spMkLst>
        </pc:spChg>
      </pc:sldChg>
      <pc:sldChg chg="modSp">
        <pc:chgData name="지하람" userId="a5b6ff9c-712a-4625-8978-eefb6063f8ec" providerId="ADAL" clId="{84C8B0EA-4FED-4E3E-AF0A-7D565B5EFF78}" dt="2021-01-15T14:26:40.602" v="1032"/>
        <pc:sldMkLst>
          <pc:docMk/>
          <pc:sldMk cId="2448457804" sldId="1867"/>
        </pc:sldMkLst>
        <pc:spChg chg="mod">
          <ac:chgData name="지하람" userId="a5b6ff9c-712a-4625-8978-eefb6063f8ec" providerId="ADAL" clId="{84C8B0EA-4FED-4E3E-AF0A-7D565B5EFF78}" dt="2021-01-15T14:26:40.602" v="1032"/>
          <ac:spMkLst>
            <pc:docMk/>
            <pc:sldMk cId="2448457804" sldId="1867"/>
            <ac:spMk id="6" creationId="{00000000-0000-0000-0000-000000000000}"/>
          </ac:spMkLst>
        </pc:spChg>
      </pc:sldChg>
      <pc:sldChg chg="modSp setBg">
        <pc:chgData name="지하람" userId="a5b6ff9c-712a-4625-8978-eefb6063f8ec" providerId="ADAL" clId="{84C8B0EA-4FED-4E3E-AF0A-7D565B5EFF78}" dt="2021-01-15T14:23:39.126" v="665"/>
        <pc:sldMkLst>
          <pc:docMk/>
          <pc:sldMk cId="640796325" sldId="1920"/>
        </pc:sldMkLst>
        <pc:spChg chg="mod">
          <ac:chgData name="지하람" userId="a5b6ff9c-712a-4625-8978-eefb6063f8ec" providerId="ADAL" clId="{84C8B0EA-4FED-4E3E-AF0A-7D565B5EFF78}" dt="2021-01-15T14:23:33.922" v="661" actId="207"/>
          <ac:spMkLst>
            <pc:docMk/>
            <pc:sldMk cId="640796325" sldId="1920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3:35.113" v="662" actId="207"/>
          <ac:spMkLst>
            <pc:docMk/>
            <pc:sldMk cId="640796325" sldId="1920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3:37.055" v="664" actId="207"/>
          <ac:spMkLst>
            <pc:docMk/>
            <pc:sldMk cId="640796325" sldId="1920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6:13.611" v="1007" actId="207"/>
        <pc:sldMkLst>
          <pc:docMk/>
          <pc:sldMk cId="2082487818" sldId="1935"/>
        </pc:sldMkLst>
        <pc:spChg chg="mod">
          <ac:chgData name="지하람" userId="a5b6ff9c-712a-4625-8978-eefb6063f8ec" providerId="ADAL" clId="{84C8B0EA-4FED-4E3E-AF0A-7D565B5EFF78}" dt="2021-01-15T14:26:12.417" v="1004" actId="207"/>
          <ac:spMkLst>
            <pc:docMk/>
            <pc:sldMk cId="2082487818" sldId="1935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6:12.736" v="1005" actId="207"/>
          <ac:spMkLst>
            <pc:docMk/>
            <pc:sldMk cId="2082487818" sldId="1935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6:13.275" v="1006" actId="207"/>
          <ac:spMkLst>
            <pc:docMk/>
            <pc:sldMk cId="2082487818" sldId="1935"/>
            <ac:spMk id="8" creationId="{D3FA0CB5-5E24-4931-AD15-614D32B23ED6}"/>
          </ac:spMkLst>
        </pc:spChg>
        <pc:spChg chg="mod">
          <ac:chgData name="지하람" userId="a5b6ff9c-712a-4625-8978-eefb6063f8ec" providerId="ADAL" clId="{84C8B0EA-4FED-4E3E-AF0A-7D565B5EFF78}" dt="2021-01-15T14:26:13.611" v="1007" actId="207"/>
          <ac:spMkLst>
            <pc:docMk/>
            <pc:sldMk cId="2082487818" sldId="1935"/>
            <ac:spMk id="9" creationId="{FD8D8DA5-8A5F-4AFC-83D6-8D4908912967}"/>
          </ac:spMkLst>
        </pc:spChg>
      </pc:sldChg>
      <pc:sldChg chg="modSp setBg">
        <pc:chgData name="지하람" userId="a5b6ff9c-712a-4625-8978-eefb6063f8ec" providerId="ADAL" clId="{84C8B0EA-4FED-4E3E-AF0A-7D565B5EFF78}" dt="2021-01-15T14:26:19.504" v="1013" actId="207"/>
        <pc:sldMkLst>
          <pc:docMk/>
          <pc:sldMk cId="592247204" sldId="1936"/>
        </pc:sldMkLst>
        <pc:spChg chg="mod">
          <ac:chgData name="지하람" userId="a5b6ff9c-712a-4625-8978-eefb6063f8ec" providerId="ADAL" clId="{84C8B0EA-4FED-4E3E-AF0A-7D565B5EFF78}" dt="2021-01-15T14:26:18.903" v="1012" actId="207"/>
          <ac:spMkLst>
            <pc:docMk/>
            <pc:sldMk cId="592247204" sldId="1936"/>
            <ac:spMk id="5" creationId="{2981DE96-8A47-4FC9-A537-BDECC63E5688}"/>
          </ac:spMkLst>
        </pc:spChg>
        <pc:spChg chg="mod">
          <ac:chgData name="지하람" userId="a5b6ff9c-712a-4625-8978-eefb6063f8ec" providerId="ADAL" clId="{84C8B0EA-4FED-4E3E-AF0A-7D565B5EFF78}" dt="2021-01-15T14:26:19.504" v="1013" actId="207"/>
          <ac:spMkLst>
            <pc:docMk/>
            <pc:sldMk cId="592247204" sldId="1936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6:18.411" v="1010" actId="207"/>
          <ac:spMkLst>
            <pc:docMk/>
            <pc:sldMk cId="592247204" sldId="1936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6:18.659" v="1011" actId="207"/>
          <ac:spMkLst>
            <pc:docMk/>
            <pc:sldMk cId="592247204" sldId="1936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6:26.478" v="1018"/>
        <pc:sldMkLst>
          <pc:docMk/>
          <pc:sldMk cId="2241063131" sldId="1937"/>
        </pc:sldMkLst>
        <pc:spChg chg="mod">
          <ac:chgData name="지하람" userId="a5b6ff9c-712a-4625-8978-eefb6063f8ec" providerId="ADAL" clId="{84C8B0EA-4FED-4E3E-AF0A-7D565B5EFF78}" dt="2021-01-15T14:26:24.237" v="1017" actId="207"/>
          <ac:spMkLst>
            <pc:docMk/>
            <pc:sldMk cId="2241063131" sldId="1937"/>
            <ac:spMk id="5" creationId="{58867A67-89F1-4C54-B436-A7117E31672B}"/>
          </ac:spMkLst>
        </pc:spChg>
        <pc:spChg chg="mod">
          <ac:chgData name="지하람" userId="a5b6ff9c-712a-4625-8978-eefb6063f8ec" providerId="ADAL" clId="{84C8B0EA-4FED-4E3E-AF0A-7D565B5EFF78}" dt="2021-01-15T14:26:23.471" v="1014" actId="207"/>
          <ac:spMkLst>
            <pc:docMk/>
            <pc:sldMk cId="2241063131" sldId="1937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6:23.562" v="1015" actId="207"/>
          <ac:spMkLst>
            <pc:docMk/>
            <pc:sldMk cId="2241063131" sldId="1937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6:23.892" v="1016" actId="207"/>
          <ac:spMkLst>
            <pc:docMk/>
            <pc:sldMk cId="2241063131" sldId="1937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6:29.861" v="1023" actId="207"/>
        <pc:sldMkLst>
          <pc:docMk/>
          <pc:sldMk cId="3430819080" sldId="1938"/>
        </pc:sldMkLst>
        <pc:spChg chg="mod">
          <ac:chgData name="지하람" userId="a5b6ff9c-712a-4625-8978-eefb6063f8ec" providerId="ADAL" clId="{84C8B0EA-4FED-4E3E-AF0A-7D565B5EFF78}" dt="2021-01-15T14:26:29.861" v="1023" actId="207"/>
          <ac:spMkLst>
            <pc:docMk/>
            <pc:sldMk cId="3430819080" sldId="1938"/>
            <ac:spMk id="5" creationId="{18609C68-0FA6-4541-AC1E-CF6155DDFB2C}"/>
          </ac:spMkLst>
        </pc:spChg>
        <pc:spChg chg="mod">
          <ac:chgData name="지하람" userId="a5b6ff9c-712a-4625-8978-eefb6063f8ec" providerId="ADAL" clId="{84C8B0EA-4FED-4E3E-AF0A-7D565B5EFF78}" dt="2021-01-15T14:26:29.212" v="1020" actId="207"/>
          <ac:spMkLst>
            <pc:docMk/>
            <pc:sldMk cId="3430819080" sldId="1938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6:29.272" v="1021" actId="207"/>
          <ac:spMkLst>
            <pc:docMk/>
            <pc:sldMk cId="3430819080" sldId="1938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6:29.574" v="1022" actId="207"/>
          <ac:spMkLst>
            <pc:docMk/>
            <pc:sldMk cId="3430819080" sldId="1938"/>
            <ac:spMk id="8" creationId="{D3FA0CB5-5E24-4931-AD15-614D32B23ED6}"/>
          </ac:spMkLst>
        </pc:spChg>
      </pc:sldChg>
      <pc:sldChg chg="modTransition">
        <pc:chgData name="지하람" userId="a5b6ff9c-712a-4625-8978-eefb6063f8ec" providerId="ADAL" clId="{84C8B0EA-4FED-4E3E-AF0A-7D565B5EFF78}" dt="2021-01-15T14:14:40.714" v="0"/>
        <pc:sldMkLst>
          <pc:docMk/>
          <pc:sldMk cId="3406677141" sldId="1944"/>
        </pc:sldMkLst>
      </pc:sldChg>
      <pc:sldChg chg="modSp setBg">
        <pc:chgData name="지하람" userId="a5b6ff9c-712a-4625-8978-eefb6063f8ec" providerId="ADAL" clId="{84C8B0EA-4FED-4E3E-AF0A-7D565B5EFF78}" dt="2021-01-15T14:17:46.075" v="177"/>
        <pc:sldMkLst>
          <pc:docMk/>
          <pc:sldMk cId="2378563788" sldId="1946"/>
        </pc:sldMkLst>
        <pc:spChg chg="mod">
          <ac:chgData name="지하람" userId="a5b6ff9c-712a-4625-8978-eefb6063f8ec" providerId="ADAL" clId="{84C8B0EA-4FED-4E3E-AF0A-7D565B5EFF78}" dt="2021-01-15T14:16:53.286" v="2" actId="207"/>
          <ac:spMkLst>
            <pc:docMk/>
            <pc:sldMk cId="2378563788" sldId="1946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17:27.384" v="41"/>
          <ac:spMkLst>
            <pc:docMk/>
            <pc:sldMk cId="2378563788" sldId="1946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17:46.075" v="177"/>
          <ac:spMkLst>
            <pc:docMk/>
            <pc:sldMk cId="2378563788" sldId="1946"/>
            <ac:spMk id="8" creationId="{D3FA0CB5-5E24-4931-AD15-614D32B23ED6}"/>
          </ac:spMkLst>
        </pc:spChg>
      </pc:sldChg>
      <pc:sldChg chg="modTransition">
        <pc:chgData name="지하람" userId="a5b6ff9c-712a-4625-8978-eefb6063f8ec" providerId="ADAL" clId="{84C8B0EA-4FED-4E3E-AF0A-7D565B5EFF78}" dt="2021-01-15T14:19:13.641" v="314"/>
        <pc:sldMkLst>
          <pc:docMk/>
          <pc:sldMk cId="2302218541" sldId="1947"/>
        </pc:sldMkLst>
      </pc:sldChg>
      <pc:sldChg chg="modTransition">
        <pc:chgData name="지하람" userId="a5b6ff9c-712a-4625-8978-eefb6063f8ec" providerId="ADAL" clId="{84C8B0EA-4FED-4E3E-AF0A-7D565B5EFF78}" dt="2021-01-15T14:19:13.641" v="314"/>
        <pc:sldMkLst>
          <pc:docMk/>
          <pc:sldMk cId="3655920801" sldId="1948"/>
        </pc:sldMkLst>
      </pc:sldChg>
      <pc:sldChg chg="modTransition">
        <pc:chgData name="지하람" userId="a5b6ff9c-712a-4625-8978-eefb6063f8ec" providerId="ADAL" clId="{84C8B0EA-4FED-4E3E-AF0A-7D565B5EFF78}" dt="2021-01-15T14:19:13.641" v="314"/>
        <pc:sldMkLst>
          <pc:docMk/>
          <pc:sldMk cId="3155273391" sldId="1949"/>
        </pc:sldMkLst>
      </pc:sldChg>
      <pc:sldChg chg="modSp setBg">
        <pc:chgData name="지하람" userId="a5b6ff9c-712a-4625-8978-eefb6063f8ec" providerId="ADAL" clId="{84C8B0EA-4FED-4E3E-AF0A-7D565B5EFF78}" dt="2021-01-15T14:19:44.268" v="318" actId="207"/>
        <pc:sldMkLst>
          <pc:docMk/>
          <pc:sldMk cId="2022423798" sldId="1955"/>
        </pc:sldMkLst>
        <pc:spChg chg="mod">
          <ac:chgData name="지하람" userId="a5b6ff9c-712a-4625-8978-eefb6063f8ec" providerId="ADAL" clId="{84C8B0EA-4FED-4E3E-AF0A-7D565B5EFF78}" dt="2021-01-15T14:19:40.133" v="316" actId="207"/>
          <ac:spMkLst>
            <pc:docMk/>
            <pc:sldMk cId="2022423798" sldId="1955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19:41.673" v="317" actId="207"/>
          <ac:spMkLst>
            <pc:docMk/>
            <pc:sldMk cId="2022423798" sldId="1955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19:44.268" v="318" actId="207"/>
          <ac:spMkLst>
            <pc:docMk/>
            <pc:sldMk cId="2022423798" sldId="1955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2:32.422" v="608" actId="207"/>
        <pc:sldMkLst>
          <pc:docMk/>
          <pc:sldMk cId="2846218178" sldId="1956"/>
        </pc:sldMkLst>
        <pc:spChg chg="mod">
          <ac:chgData name="지하람" userId="a5b6ff9c-712a-4625-8978-eefb6063f8ec" providerId="ADAL" clId="{84C8B0EA-4FED-4E3E-AF0A-7D565B5EFF78}" dt="2021-01-15T14:22:28.542" v="606" actId="207"/>
          <ac:spMkLst>
            <pc:docMk/>
            <pc:sldMk cId="2846218178" sldId="1956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2:30.387" v="607" actId="207"/>
          <ac:spMkLst>
            <pc:docMk/>
            <pc:sldMk cId="2846218178" sldId="1956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2:32.422" v="608" actId="207"/>
          <ac:spMkLst>
            <pc:docMk/>
            <pc:sldMk cId="2846218178" sldId="1956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2:39.315" v="612"/>
        <pc:sldMkLst>
          <pc:docMk/>
          <pc:sldMk cId="139708084" sldId="1957"/>
        </pc:sldMkLst>
        <pc:spChg chg="mod">
          <ac:chgData name="지하람" userId="a5b6ff9c-712a-4625-8978-eefb6063f8ec" providerId="ADAL" clId="{84C8B0EA-4FED-4E3E-AF0A-7D565B5EFF78}" dt="2021-01-15T14:22:34.751" v="609" actId="207"/>
          <ac:spMkLst>
            <pc:docMk/>
            <pc:sldMk cId="139708084" sldId="1957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2:36.347" v="610" actId="207"/>
          <ac:spMkLst>
            <pc:docMk/>
            <pc:sldMk cId="139708084" sldId="1957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2:37.571" v="611" actId="207"/>
          <ac:spMkLst>
            <pc:docMk/>
            <pc:sldMk cId="139708084" sldId="1957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2:46.190" v="616"/>
        <pc:sldMkLst>
          <pc:docMk/>
          <pc:sldMk cId="2178462535" sldId="1958"/>
        </pc:sldMkLst>
        <pc:spChg chg="mod">
          <ac:chgData name="지하람" userId="a5b6ff9c-712a-4625-8978-eefb6063f8ec" providerId="ADAL" clId="{84C8B0EA-4FED-4E3E-AF0A-7D565B5EFF78}" dt="2021-01-15T14:22:41.263" v="613" actId="207"/>
          <ac:spMkLst>
            <pc:docMk/>
            <pc:sldMk cId="2178462535" sldId="1958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2:42.678" v="614" actId="207"/>
          <ac:spMkLst>
            <pc:docMk/>
            <pc:sldMk cId="2178462535" sldId="1958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2:44.307" v="615" actId="207"/>
          <ac:spMkLst>
            <pc:docMk/>
            <pc:sldMk cId="2178462535" sldId="1958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2:55.463" v="620"/>
        <pc:sldMkLst>
          <pc:docMk/>
          <pc:sldMk cId="3161985188" sldId="1959"/>
        </pc:sldMkLst>
        <pc:spChg chg="mod">
          <ac:chgData name="지하람" userId="a5b6ff9c-712a-4625-8978-eefb6063f8ec" providerId="ADAL" clId="{84C8B0EA-4FED-4E3E-AF0A-7D565B5EFF78}" dt="2021-01-15T14:22:50.548" v="617" actId="207"/>
          <ac:spMkLst>
            <pc:docMk/>
            <pc:sldMk cId="3161985188" sldId="1959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2:51.721" v="618" actId="207"/>
          <ac:spMkLst>
            <pc:docMk/>
            <pc:sldMk cId="3161985188" sldId="1959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2:53.638" v="619" actId="207"/>
          <ac:spMkLst>
            <pc:docMk/>
            <pc:sldMk cId="3161985188" sldId="1959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3:57.228" v="674" actId="207"/>
        <pc:sldMkLst>
          <pc:docMk/>
          <pc:sldMk cId="3832835692" sldId="1961"/>
        </pc:sldMkLst>
        <pc:spChg chg="mod">
          <ac:chgData name="지하람" userId="a5b6ff9c-712a-4625-8978-eefb6063f8ec" providerId="ADAL" clId="{84C8B0EA-4FED-4E3E-AF0A-7D565B5EFF78}" dt="2021-01-15T14:23:56.466" v="672" actId="207"/>
          <ac:spMkLst>
            <pc:docMk/>
            <pc:sldMk cId="3832835692" sldId="1961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3:56.810" v="673" actId="207"/>
          <ac:spMkLst>
            <pc:docMk/>
            <pc:sldMk cId="3832835692" sldId="1961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3:57.228" v="674" actId="207"/>
          <ac:spMkLst>
            <pc:docMk/>
            <pc:sldMk cId="3832835692" sldId="1961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3:59.970" v="677" actId="207"/>
        <pc:sldMkLst>
          <pc:docMk/>
          <pc:sldMk cId="3086877086" sldId="1962"/>
        </pc:sldMkLst>
        <pc:spChg chg="mod">
          <ac:chgData name="지하람" userId="a5b6ff9c-712a-4625-8978-eefb6063f8ec" providerId="ADAL" clId="{84C8B0EA-4FED-4E3E-AF0A-7D565B5EFF78}" dt="2021-01-15T14:23:59.455" v="675" actId="207"/>
          <ac:spMkLst>
            <pc:docMk/>
            <pc:sldMk cId="3086877086" sldId="1962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3:59.595" v="676" actId="207"/>
          <ac:spMkLst>
            <pc:docMk/>
            <pc:sldMk cId="3086877086" sldId="1962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3:59.970" v="677" actId="207"/>
          <ac:spMkLst>
            <pc:docMk/>
            <pc:sldMk cId="3086877086" sldId="1962"/>
            <ac:spMk id="8" creationId="{D3FA0CB5-5E24-4931-AD15-614D32B23ED6}"/>
          </ac:spMkLst>
        </pc:spChg>
      </pc:sldChg>
      <pc:sldChg chg="modSp setBg">
        <pc:chgData name="지하람" userId="a5b6ff9c-712a-4625-8978-eefb6063f8ec" providerId="ADAL" clId="{84C8B0EA-4FED-4E3E-AF0A-7D565B5EFF78}" dt="2021-01-15T14:23:54.156" v="671" actId="207"/>
        <pc:sldMkLst>
          <pc:docMk/>
          <pc:sldMk cId="1100800972" sldId="1963"/>
        </pc:sldMkLst>
        <pc:spChg chg="mod">
          <ac:chgData name="지하람" userId="a5b6ff9c-712a-4625-8978-eefb6063f8ec" providerId="ADAL" clId="{84C8B0EA-4FED-4E3E-AF0A-7D565B5EFF78}" dt="2021-01-15T14:23:49.809" v="669" actId="207"/>
          <ac:spMkLst>
            <pc:docMk/>
            <pc:sldMk cId="1100800972" sldId="1963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23:51.680" v="670" actId="207"/>
          <ac:spMkLst>
            <pc:docMk/>
            <pc:sldMk cId="1100800972" sldId="1963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3:54.156" v="671" actId="207"/>
          <ac:spMkLst>
            <pc:docMk/>
            <pc:sldMk cId="1100800972" sldId="1963"/>
            <ac:spMk id="8" creationId="{D3FA0CB5-5E24-4931-AD15-614D32B23ED6}"/>
          </ac:spMkLst>
        </pc:spChg>
      </pc:sldChg>
      <pc:sldChg chg="add modTransition">
        <pc:chgData name="지하람" userId="a5b6ff9c-712a-4625-8978-eefb6063f8ec" providerId="ADAL" clId="{84C8B0EA-4FED-4E3E-AF0A-7D565B5EFF78}" dt="2021-01-15T14:19:13.641" v="314"/>
        <pc:sldMkLst>
          <pc:docMk/>
          <pc:sldMk cId="1514047231" sldId="1964"/>
        </pc:sldMkLst>
      </pc:sldChg>
      <pc:sldChg chg="modSp add">
        <pc:chgData name="지하람" userId="a5b6ff9c-712a-4625-8978-eefb6063f8ec" providerId="ADAL" clId="{84C8B0EA-4FED-4E3E-AF0A-7D565B5EFF78}" dt="2021-01-15T14:18:56.350" v="309" actId="20577"/>
        <pc:sldMkLst>
          <pc:docMk/>
          <pc:sldMk cId="4188415442" sldId="1965"/>
        </pc:sldMkLst>
        <pc:spChg chg="mod">
          <ac:chgData name="지하람" userId="a5b6ff9c-712a-4625-8978-eefb6063f8ec" providerId="ADAL" clId="{84C8B0EA-4FED-4E3E-AF0A-7D565B5EFF78}" dt="2021-01-15T14:18:56.350" v="309" actId="20577"/>
          <ac:spMkLst>
            <pc:docMk/>
            <pc:sldMk cId="4188415442" sldId="1965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19:01.438" v="313" actId="20577"/>
        <pc:sldMkLst>
          <pc:docMk/>
          <pc:sldMk cId="3369528245" sldId="1966"/>
        </pc:sldMkLst>
        <pc:spChg chg="mod">
          <ac:chgData name="지하람" userId="a5b6ff9c-712a-4625-8978-eefb6063f8ec" providerId="ADAL" clId="{84C8B0EA-4FED-4E3E-AF0A-7D565B5EFF78}" dt="2021-01-15T14:19:01.438" v="313" actId="20577"/>
          <ac:spMkLst>
            <pc:docMk/>
            <pc:sldMk cId="3369528245" sldId="1966"/>
            <ac:spMk id="8" creationId="{D3FA0CB5-5E24-4931-AD15-614D32B23ED6}"/>
          </ac:spMkLst>
        </pc:spChg>
      </pc:sldChg>
      <pc:sldChg chg="modSp add ord setBg">
        <pc:chgData name="지하람" userId="a5b6ff9c-712a-4625-8978-eefb6063f8ec" providerId="ADAL" clId="{84C8B0EA-4FED-4E3E-AF0A-7D565B5EFF78}" dt="2021-01-15T14:19:57.165" v="325" actId="207"/>
        <pc:sldMkLst>
          <pc:docMk/>
          <pc:sldMk cId="1569517881" sldId="1967"/>
        </pc:sldMkLst>
        <pc:spChg chg="mod">
          <ac:chgData name="지하람" userId="a5b6ff9c-712a-4625-8978-eefb6063f8ec" providerId="ADAL" clId="{84C8B0EA-4FED-4E3E-AF0A-7D565B5EFF78}" dt="2021-01-15T14:19:54.123" v="323" actId="207"/>
          <ac:spMkLst>
            <pc:docMk/>
            <pc:sldMk cId="1569517881" sldId="1967"/>
            <ac:spMk id="6" creationId="{EBEEBA55-BC48-4BF8-A6F5-4B60D93EB61C}"/>
          </ac:spMkLst>
        </pc:spChg>
        <pc:spChg chg="mod">
          <ac:chgData name="지하람" userId="a5b6ff9c-712a-4625-8978-eefb6063f8ec" providerId="ADAL" clId="{84C8B0EA-4FED-4E3E-AF0A-7D565B5EFF78}" dt="2021-01-15T14:19:55.677" v="324" actId="207"/>
          <ac:spMkLst>
            <pc:docMk/>
            <pc:sldMk cId="1569517881" sldId="1967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19:57.165" v="325" actId="207"/>
          <ac:spMkLst>
            <pc:docMk/>
            <pc:sldMk cId="1569517881" sldId="1967"/>
            <ac:spMk id="8" creationId="{D3FA0CB5-5E24-4931-AD15-614D32B23ED6}"/>
          </ac:spMkLst>
        </pc:spChg>
      </pc:sldChg>
      <pc:sldChg chg="add">
        <pc:chgData name="지하람" userId="a5b6ff9c-712a-4625-8978-eefb6063f8ec" providerId="ADAL" clId="{84C8B0EA-4FED-4E3E-AF0A-7D565B5EFF78}" dt="2021-01-15T14:19:48.728" v="320"/>
        <pc:sldMkLst>
          <pc:docMk/>
          <pc:sldMk cId="1233424084" sldId="1968"/>
        </pc:sldMkLst>
      </pc:sldChg>
      <pc:sldChg chg="modSp add">
        <pc:chgData name="지하람" userId="a5b6ff9c-712a-4625-8978-eefb6063f8ec" providerId="ADAL" clId="{84C8B0EA-4FED-4E3E-AF0A-7D565B5EFF78}" dt="2021-01-15T14:21:05.898" v="440"/>
        <pc:sldMkLst>
          <pc:docMk/>
          <pc:sldMk cId="3720000888" sldId="1969"/>
        </pc:sldMkLst>
        <pc:spChg chg="mod">
          <ac:chgData name="지하람" userId="a5b6ff9c-712a-4625-8978-eefb6063f8ec" providerId="ADAL" clId="{84C8B0EA-4FED-4E3E-AF0A-7D565B5EFF78}" dt="2021-01-15T14:20:38.148" v="345"/>
          <ac:spMkLst>
            <pc:docMk/>
            <pc:sldMk cId="3720000888" sldId="1969"/>
            <ac:spMk id="7" creationId="{12259596-85A7-4CCA-809A-4140D8E15B1E}"/>
          </ac:spMkLst>
        </pc:spChg>
        <pc:spChg chg="mod">
          <ac:chgData name="지하람" userId="a5b6ff9c-712a-4625-8978-eefb6063f8ec" providerId="ADAL" clId="{84C8B0EA-4FED-4E3E-AF0A-7D565B5EFF78}" dt="2021-01-15T14:21:05.898" v="440"/>
          <ac:spMkLst>
            <pc:docMk/>
            <pc:sldMk cId="3720000888" sldId="1969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21:31.210" v="536"/>
        <pc:sldMkLst>
          <pc:docMk/>
          <pc:sldMk cId="2794286022" sldId="1970"/>
        </pc:sldMkLst>
        <pc:spChg chg="mod">
          <ac:chgData name="지하람" userId="a5b6ff9c-712a-4625-8978-eefb6063f8ec" providerId="ADAL" clId="{84C8B0EA-4FED-4E3E-AF0A-7D565B5EFF78}" dt="2021-01-15T14:21:31.210" v="536"/>
          <ac:spMkLst>
            <pc:docMk/>
            <pc:sldMk cId="2794286022" sldId="1970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21:49.562" v="550"/>
        <pc:sldMkLst>
          <pc:docMk/>
          <pc:sldMk cId="3901354609" sldId="1971"/>
        </pc:sldMkLst>
        <pc:spChg chg="mod">
          <ac:chgData name="지하람" userId="a5b6ff9c-712a-4625-8978-eefb6063f8ec" providerId="ADAL" clId="{84C8B0EA-4FED-4E3E-AF0A-7D565B5EFF78}" dt="2021-01-15T14:21:49.562" v="550"/>
          <ac:spMkLst>
            <pc:docMk/>
            <pc:sldMk cId="3901354609" sldId="1971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21:56.413" v="566"/>
        <pc:sldMkLst>
          <pc:docMk/>
          <pc:sldMk cId="716586347" sldId="1972"/>
        </pc:sldMkLst>
        <pc:spChg chg="mod">
          <ac:chgData name="지하람" userId="a5b6ff9c-712a-4625-8978-eefb6063f8ec" providerId="ADAL" clId="{84C8B0EA-4FED-4E3E-AF0A-7D565B5EFF78}" dt="2021-01-15T14:21:56.413" v="566"/>
          <ac:spMkLst>
            <pc:docMk/>
            <pc:sldMk cId="716586347" sldId="1972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22:10.076" v="586"/>
        <pc:sldMkLst>
          <pc:docMk/>
          <pc:sldMk cId="3935269817" sldId="1973"/>
        </pc:sldMkLst>
        <pc:spChg chg="mod">
          <ac:chgData name="지하람" userId="a5b6ff9c-712a-4625-8978-eefb6063f8ec" providerId="ADAL" clId="{84C8B0EA-4FED-4E3E-AF0A-7D565B5EFF78}" dt="2021-01-15T14:22:10.076" v="586"/>
          <ac:spMkLst>
            <pc:docMk/>
            <pc:sldMk cId="3935269817" sldId="1973"/>
            <ac:spMk id="8" creationId="{D3FA0CB5-5E24-4931-AD15-614D32B23ED6}"/>
          </ac:spMkLst>
        </pc:spChg>
      </pc:sldChg>
      <pc:sldChg chg="modSp add">
        <pc:chgData name="지하람" userId="a5b6ff9c-712a-4625-8978-eefb6063f8ec" providerId="ADAL" clId="{84C8B0EA-4FED-4E3E-AF0A-7D565B5EFF78}" dt="2021-01-15T14:22:17.140" v="604"/>
        <pc:sldMkLst>
          <pc:docMk/>
          <pc:sldMk cId="95309490" sldId="1974"/>
        </pc:sldMkLst>
        <pc:spChg chg="mod">
          <ac:chgData name="지하람" userId="a5b6ff9c-712a-4625-8978-eefb6063f8ec" providerId="ADAL" clId="{84C8B0EA-4FED-4E3E-AF0A-7D565B5EFF78}" dt="2021-01-15T14:22:17.140" v="604"/>
          <ac:spMkLst>
            <pc:docMk/>
            <pc:sldMk cId="95309490" sldId="1974"/>
            <ac:spMk id="8" creationId="{D3FA0CB5-5E24-4931-AD15-614D32B23ED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FA78CD-5D77-4E37-9194-F0364187A99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61789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6571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3163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6975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6332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2922" algn="l" defTabSz="913163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498" algn="l" defTabSz="913163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067" algn="l" defTabSz="913163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2647" algn="l" defTabSz="913163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16FDB8-604E-4BE2-A957-D744E861979B}" type="slidenum">
              <a:rPr lang="en-US" altLang="ko-KR" smtClean="0"/>
              <a:pPr/>
              <a:t>1</a:t>
            </a:fld>
            <a:endParaRPr lang="en-US" altLang="ko-KR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ko-KR" altLang="en-US" dirty="0"/>
              <a:t>마우스 오른쪽 클릭 후 텍스트편집</a:t>
            </a:r>
            <a:r>
              <a:rPr lang="en-US" altLang="ko-KR" dirty="0"/>
              <a:t>(</a:t>
            </a:r>
            <a:r>
              <a:rPr lang="ko-KR" altLang="en-US" dirty="0"/>
              <a:t>문자열추가</a:t>
            </a:r>
            <a:r>
              <a:rPr lang="en-US" altLang="ko-KR" dirty="0"/>
              <a:t>) </a:t>
            </a:r>
            <a:r>
              <a:rPr lang="ko-KR" altLang="en-US" dirty="0"/>
              <a:t>버튼 </a:t>
            </a:r>
            <a:r>
              <a:rPr lang="ko-KR" altLang="en-US" dirty="0" err="1"/>
              <a:t>누른후</a:t>
            </a:r>
            <a:r>
              <a:rPr lang="ko-KR" altLang="en-US" dirty="0"/>
              <a:t> 텍스트 삽입 바랍니다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FA78CD-5D77-4E37-9194-F0364187A994}" type="slidenum">
              <a:rPr lang="en-US" altLang="ko-K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altLang="ko-K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378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1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1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3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3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100">
                <a:solidFill>
                  <a:srgbClr val="FFFFFF"/>
                </a:solidFill>
              </a:defRPr>
            </a:lvl1pPr>
            <a:lvl2pPr marL="456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2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9A16D-5B01-42ED-B548-B0D5BCB0E112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6E17-8654-4CC1-8B6B-6A711FA979DF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A3D3-7515-4D71-AE61-FA83072FD827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1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24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32"/>
            <a:ext cx="8026400" cy="448733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652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00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853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7083"/>
            <a:ext cx="103632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41"/>
            <a:ext cx="103632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569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9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708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77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47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167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86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55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94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1" y="1600217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17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68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9" y="1535117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39" indent="0">
              <a:buNone/>
              <a:defRPr sz="2100" b="1"/>
            </a:lvl2pPr>
            <a:lvl3pPr marL="913890" indent="0">
              <a:buNone/>
              <a:defRPr sz="1900" b="1"/>
            </a:lvl3pPr>
            <a:lvl4pPr marL="1370838" indent="0">
              <a:buNone/>
              <a:defRPr sz="1500" b="1"/>
            </a:lvl4pPr>
            <a:lvl5pPr marL="1827781" indent="0">
              <a:buNone/>
              <a:defRPr sz="1500" b="1"/>
            </a:lvl5pPr>
            <a:lvl6pPr marL="2284738" indent="0">
              <a:buNone/>
              <a:defRPr sz="1500" b="1"/>
            </a:lvl6pPr>
            <a:lvl7pPr marL="2741673" indent="0">
              <a:buNone/>
              <a:defRPr sz="1500" b="1"/>
            </a:lvl7pPr>
            <a:lvl8pPr marL="3198608" indent="0">
              <a:buNone/>
              <a:defRPr sz="1500" b="1"/>
            </a:lvl8pPr>
            <a:lvl9pPr marL="3655547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9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552" y="1535117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39" indent="0">
              <a:buNone/>
              <a:defRPr sz="2100" b="1"/>
            </a:lvl2pPr>
            <a:lvl3pPr marL="913890" indent="0">
              <a:buNone/>
              <a:defRPr sz="1900" b="1"/>
            </a:lvl3pPr>
            <a:lvl4pPr marL="1370838" indent="0">
              <a:buNone/>
              <a:defRPr sz="1500" b="1"/>
            </a:lvl4pPr>
            <a:lvl5pPr marL="1827781" indent="0">
              <a:buNone/>
              <a:defRPr sz="1500" b="1"/>
            </a:lvl5pPr>
            <a:lvl6pPr marL="2284738" indent="0">
              <a:buNone/>
              <a:defRPr sz="1500" b="1"/>
            </a:lvl6pPr>
            <a:lvl7pPr marL="2741673" indent="0">
              <a:buNone/>
              <a:defRPr sz="1500" b="1"/>
            </a:lvl7pPr>
            <a:lvl8pPr marL="3198608" indent="0">
              <a:buNone/>
              <a:defRPr sz="1500" b="1"/>
            </a:lvl8pPr>
            <a:lvl9pPr marL="3655547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55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3513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023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226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3" y="273079"/>
            <a:ext cx="4011084" cy="11620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45" y="273278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6939" indent="0">
              <a:buNone/>
              <a:defRPr sz="1200"/>
            </a:lvl2pPr>
            <a:lvl3pPr marL="913890" indent="0">
              <a:buNone/>
              <a:defRPr sz="1100"/>
            </a:lvl3pPr>
            <a:lvl4pPr marL="1370838" indent="0">
              <a:buNone/>
              <a:defRPr sz="900"/>
            </a:lvl4pPr>
            <a:lvl5pPr marL="1827781" indent="0">
              <a:buNone/>
              <a:defRPr sz="900"/>
            </a:lvl5pPr>
            <a:lvl6pPr marL="2284738" indent="0">
              <a:buNone/>
              <a:defRPr sz="900"/>
            </a:lvl6pPr>
            <a:lvl7pPr marL="2741673" indent="0">
              <a:buNone/>
              <a:defRPr sz="900"/>
            </a:lvl7pPr>
            <a:lvl8pPr marL="3198608" indent="0">
              <a:buNone/>
              <a:defRPr sz="900"/>
            </a:lvl8pPr>
            <a:lvl9pPr marL="3655547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1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7D81E-129E-4CB1-AC7A-B95769AEE62A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26"/>
            <a:ext cx="7315200" cy="56673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39" indent="0">
              <a:buNone/>
              <a:defRPr sz="2800"/>
            </a:lvl2pPr>
            <a:lvl3pPr marL="913890" indent="0">
              <a:buNone/>
              <a:defRPr sz="2400"/>
            </a:lvl3pPr>
            <a:lvl4pPr marL="1370838" indent="0">
              <a:buNone/>
              <a:defRPr sz="2100"/>
            </a:lvl4pPr>
            <a:lvl5pPr marL="1827781" indent="0">
              <a:buNone/>
              <a:defRPr sz="2100"/>
            </a:lvl5pPr>
            <a:lvl6pPr marL="2284738" indent="0">
              <a:buNone/>
              <a:defRPr sz="2100"/>
            </a:lvl6pPr>
            <a:lvl7pPr marL="2741673" indent="0">
              <a:buNone/>
              <a:defRPr sz="2100"/>
            </a:lvl7pPr>
            <a:lvl8pPr marL="3198608" indent="0">
              <a:buNone/>
              <a:defRPr sz="2100"/>
            </a:lvl8pPr>
            <a:lvl9pPr marL="3655547" indent="0">
              <a:buNone/>
              <a:defRPr sz="21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81"/>
            <a:ext cx="73152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6939" indent="0">
              <a:buNone/>
              <a:defRPr sz="1200"/>
            </a:lvl2pPr>
            <a:lvl3pPr marL="913890" indent="0">
              <a:buNone/>
              <a:defRPr sz="1100"/>
            </a:lvl3pPr>
            <a:lvl4pPr marL="1370838" indent="0">
              <a:buNone/>
              <a:defRPr sz="900"/>
            </a:lvl4pPr>
            <a:lvl5pPr marL="1827781" indent="0">
              <a:buNone/>
              <a:defRPr sz="900"/>
            </a:lvl5pPr>
            <a:lvl6pPr marL="2284738" indent="0">
              <a:buNone/>
              <a:defRPr sz="900"/>
            </a:lvl6pPr>
            <a:lvl7pPr marL="2741673" indent="0">
              <a:buNone/>
              <a:defRPr sz="900"/>
            </a:lvl7pPr>
            <a:lvl8pPr marL="3198608" indent="0">
              <a:buNone/>
              <a:defRPr sz="900"/>
            </a:lvl8pPr>
            <a:lvl9pPr marL="3655547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477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0820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850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850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0868-A963-400F-9D7A-58B686C33C7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2022-03-20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EC19-12E3-4B4A-B727-0C337B642B20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17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457" y="4203619"/>
            <a:ext cx="3835239" cy="714027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318" tIns="45674" rIns="91318" bIns="4567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540" y="4075315"/>
            <a:ext cx="7392687" cy="85013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318" tIns="45674" rIns="91318" bIns="4567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9" y="4087563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318" tIns="45674" rIns="91318" bIns="4567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401" y="4074415"/>
            <a:ext cx="4410667" cy="651551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318" tIns="45674" rIns="91318" bIns="4567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1" y="4058583"/>
            <a:ext cx="11631168" cy="132987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318" tIns="45674" rIns="91318" bIns="4567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3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7" y="1437453"/>
            <a:ext cx="8556979" cy="939803"/>
          </a:xfrm>
        </p:spPr>
        <p:txBody>
          <a:bodyPr anchor="b">
            <a:normAutofit/>
          </a:bodyPr>
          <a:lstStyle>
            <a:lvl1pPr marL="0" indent="0" algn="ctr">
              <a:buNone/>
              <a:defRPr sz="2100">
                <a:solidFill>
                  <a:srgbClr val="FFFFFF"/>
                </a:solidFill>
              </a:defRPr>
            </a:lvl1pPr>
            <a:lvl2pPr marL="45655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1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697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62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28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3943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598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25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B1BA-57C1-4900-9715-3A915F3FCFD8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747FF-A0C2-4A36-B433-02446E47EB56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43"/>
            <a:ext cx="5096256" cy="639763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6559" indent="0">
              <a:buNone/>
              <a:defRPr sz="2100" b="1"/>
            </a:lvl2pPr>
            <a:lvl3pPr marL="913140" indent="0">
              <a:buNone/>
              <a:defRPr sz="1900" b="1"/>
            </a:lvl3pPr>
            <a:lvl4pPr marL="1369716" indent="0">
              <a:buNone/>
              <a:defRPr sz="1500" b="1"/>
            </a:lvl4pPr>
            <a:lvl5pPr marL="1826285" indent="0">
              <a:buNone/>
              <a:defRPr sz="1500" b="1"/>
            </a:lvl5pPr>
            <a:lvl6pPr marL="2282866" indent="0">
              <a:buNone/>
              <a:defRPr sz="1500" b="1"/>
            </a:lvl6pPr>
            <a:lvl7pPr marL="2739430" indent="0">
              <a:buNone/>
              <a:defRPr sz="1500" b="1"/>
            </a:lvl7pPr>
            <a:lvl8pPr marL="3195987" indent="0">
              <a:buNone/>
              <a:defRPr sz="1500" b="1"/>
            </a:lvl8pPr>
            <a:lvl9pPr marL="3652555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6" y="3429227"/>
            <a:ext cx="5093407" cy="2697163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39"/>
            <a:ext cx="5096256" cy="639763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6559" indent="0">
              <a:buNone/>
              <a:defRPr sz="2100" b="1"/>
            </a:lvl2pPr>
            <a:lvl3pPr marL="913140" indent="0">
              <a:buNone/>
              <a:defRPr sz="1900" b="1"/>
            </a:lvl3pPr>
            <a:lvl4pPr marL="1369716" indent="0">
              <a:buNone/>
              <a:defRPr sz="1500" b="1"/>
            </a:lvl4pPr>
            <a:lvl5pPr marL="1826285" indent="0">
              <a:buNone/>
              <a:defRPr sz="1500" b="1"/>
            </a:lvl5pPr>
            <a:lvl6pPr marL="2282866" indent="0">
              <a:buNone/>
              <a:defRPr sz="1500" b="1"/>
            </a:lvl6pPr>
            <a:lvl7pPr marL="2739430" indent="0">
              <a:buNone/>
              <a:defRPr sz="1500" b="1"/>
            </a:lvl7pPr>
            <a:lvl8pPr marL="3195987" indent="0">
              <a:buNone/>
              <a:defRPr sz="1500" b="1"/>
            </a:lvl8pPr>
            <a:lvl9pPr marL="3652555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227"/>
            <a:ext cx="5096256" cy="2697163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DE700-9E1F-4C8E-8D8E-3E558DBE3B06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E1C4-E725-456D-A3F8-1AAC52EE0397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1" y="714219"/>
            <a:ext cx="11631168" cy="132987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79BE-2178-4F7C-9758-0B139E684B04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0E99-D411-422D-80D8-C901B06D95F1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3581642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900">
                <a:solidFill>
                  <a:schemeClr val="tx2"/>
                </a:solidFill>
              </a:defRPr>
            </a:lvl1pPr>
            <a:lvl2pPr marL="456559" indent="0">
              <a:buNone/>
              <a:defRPr sz="1200"/>
            </a:lvl2pPr>
            <a:lvl3pPr marL="913140" indent="0">
              <a:buNone/>
              <a:defRPr sz="1100"/>
            </a:lvl3pPr>
            <a:lvl4pPr marL="1369716" indent="0">
              <a:buNone/>
              <a:defRPr sz="900"/>
            </a:lvl4pPr>
            <a:lvl5pPr marL="1826285" indent="0">
              <a:buNone/>
              <a:defRPr sz="900"/>
            </a:lvl5pPr>
            <a:lvl6pPr marL="2282866" indent="0">
              <a:buNone/>
              <a:defRPr sz="900"/>
            </a:lvl6pPr>
            <a:lvl7pPr marL="2739430" indent="0">
              <a:buNone/>
              <a:defRPr sz="900"/>
            </a:lvl7pPr>
            <a:lvl8pPr marL="3195987" indent="0">
              <a:buNone/>
              <a:defRPr sz="900"/>
            </a:lvl8pPr>
            <a:lvl9pPr marL="3652555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1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1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93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3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1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9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5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500">
                <a:solidFill>
                  <a:schemeClr val="tx2"/>
                </a:solidFill>
              </a:defRPr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1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9058" y="338711"/>
            <a:ext cx="5083527" cy="242993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317" y="278555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900">
                <a:solidFill>
                  <a:srgbClr val="FFFFFF"/>
                </a:solidFill>
              </a:defRPr>
            </a:lvl1pPr>
            <a:lvl2pPr marL="456559" indent="0">
              <a:buNone/>
              <a:defRPr sz="1200"/>
            </a:lvl2pPr>
            <a:lvl3pPr marL="913140" indent="0">
              <a:buNone/>
              <a:defRPr sz="1100"/>
            </a:lvl3pPr>
            <a:lvl4pPr marL="1369716" indent="0">
              <a:buNone/>
              <a:defRPr sz="900"/>
            </a:lvl4pPr>
            <a:lvl5pPr marL="1826285" indent="0">
              <a:buNone/>
              <a:defRPr sz="900"/>
            </a:lvl5pPr>
            <a:lvl6pPr marL="2282866" indent="0">
              <a:buNone/>
              <a:defRPr sz="900"/>
            </a:lvl6pPr>
            <a:lvl7pPr marL="2739430" indent="0">
              <a:buNone/>
              <a:defRPr sz="900"/>
            </a:lvl7pPr>
            <a:lvl8pPr marL="3195987" indent="0">
              <a:buNone/>
              <a:defRPr sz="900"/>
            </a:lvl8pPr>
            <a:lvl9pPr marL="3652555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D731-1DDE-4D04-B57C-74E4B134EFA6}" type="slidenum">
              <a:rPr lang="en-US" altLang="ko-KR" smtClean="0">
                <a:solidFill>
                  <a:srgbClr val="000000"/>
                </a:solidFill>
              </a:rPr>
              <a:pPr/>
              <a:t>‹#›</a:t>
            </a:fld>
            <a:endParaRPr lang="en-US" altLang="ko-KR">
              <a:solidFill>
                <a:srgbClr val="000000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6559" indent="0">
              <a:buNone/>
              <a:defRPr sz="2800"/>
            </a:lvl2pPr>
            <a:lvl3pPr marL="913140" indent="0">
              <a:buNone/>
              <a:defRPr sz="2400"/>
            </a:lvl3pPr>
            <a:lvl4pPr marL="1369716" indent="0">
              <a:buNone/>
              <a:defRPr sz="2100"/>
            </a:lvl4pPr>
            <a:lvl5pPr marL="1826285" indent="0">
              <a:buNone/>
              <a:defRPr sz="2100"/>
            </a:lvl5pPr>
            <a:lvl6pPr marL="2282866" indent="0">
              <a:buNone/>
              <a:defRPr sz="2100"/>
            </a:lvl6pPr>
            <a:lvl7pPr marL="2739430" indent="0">
              <a:buNone/>
              <a:defRPr sz="2100"/>
            </a:lvl7pPr>
            <a:lvl8pPr marL="3195987" indent="0">
              <a:buNone/>
              <a:defRPr sz="2100"/>
            </a:lvl8pPr>
            <a:lvl9pPr marL="3652555" indent="0">
              <a:buNone/>
              <a:defRPr sz="21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18" tIns="45674" rIns="91318" bIns="45674"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1" y="1679455"/>
            <a:ext cx="11631168" cy="132987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318" tIns="45674" rIns="91318" bIns="45674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7" y="6250390"/>
            <a:ext cx="5048920" cy="365125"/>
          </a:xfrm>
          <a:prstGeom prst="rect">
            <a:avLst/>
          </a:prstGeom>
        </p:spPr>
        <p:txBody>
          <a:bodyPr vert="horz" lIns="91318" tIns="45674" rIns="91318" bIns="45674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369" y="6250390"/>
            <a:ext cx="5048921" cy="365125"/>
          </a:xfrm>
          <a:prstGeom prst="rect">
            <a:avLst/>
          </a:prstGeom>
        </p:spPr>
        <p:txBody>
          <a:bodyPr vert="horz" lIns="91318" tIns="45674" rIns="91318" bIns="45674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7" y="6250390"/>
            <a:ext cx="1549101" cy="365125"/>
          </a:xfrm>
          <a:prstGeom prst="rect">
            <a:avLst/>
          </a:prstGeom>
        </p:spPr>
        <p:txBody>
          <a:bodyPr vert="horz" lIns="91318" tIns="45674" rIns="91318" bIns="45674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612230F-CB10-45BF-8D17-7509CC7112FE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869" y="2675467"/>
            <a:ext cx="9877777" cy="3450696"/>
          </a:xfrm>
          <a:prstGeom prst="rect">
            <a:avLst/>
          </a:prstGeom>
        </p:spPr>
        <p:txBody>
          <a:bodyPr vert="horz" lIns="91318" tIns="45674" rIns="91318" bIns="45674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</p:sldLayoutIdLst>
  <p:txStyles>
    <p:titleStyle>
      <a:lvl1pPr algn="ctr" defTabSz="913140" rtl="0" eaLnBrk="1" latinLnBrk="1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3945" indent="-273945" algn="l" defTabSz="91314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5476" indent="-273945" algn="l" defTabSz="91314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54483" indent="-228289" algn="l" defTabSz="91314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100" kern="1200">
          <a:solidFill>
            <a:schemeClr val="tx2"/>
          </a:solidFill>
          <a:latin typeface="+mn-lt"/>
          <a:ea typeface="+mn-ea"/>
          <a:cs typeface="+mn-cs"/>
        </a:defRPr>
      </a:lvl3pPr>
      <a:lvl4pPr marL="1141430" indent="-228289" algn="l" defTabSz="91314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900" kern="1200">
          <a:solidFill>
            <a:schemeClr val="tx2"/>
          </a:solidFill>
          <a:latin typeface="+mn-lt"/>
          <a:ea typeface="+mn-ea"/>
          <a:cs typeface="+mn-cs"/>
        </a:defRPr>
      </a:lvl4pPr>
      <a:lvl5pPr marL="1461030" indent="-228289" algn="l" defTabSz="91314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780633" indent="-228289" algn="l" defTabSz="913140" rtl="0" eaLnBrk="1" latinLnBrk="1" hangingPunct="1">
        <a:spcBef>
          <a:spcPts val="385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6pPr>
      <a:lvl7pPr marL="2100233" indent="-228289" algn="l" defTabSz="913140" rtl="0" eaLnBrk="1" latinLnBrk="1" hangingPunct="1">
        <a:spcBef>
          <a:spcPts val="385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7pPr>
      <a:lvl8pPr marL="2419829" indent="-228289" algn="l" defTabSz="913140" rtl="0" eaLnBrk="1" latinLnBrk="1" hangingPunct="1">
        <a:spcBef>
          <a:spcPts val="385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739430" indent="-228289" algn="l" defTabSz="913140" rtl="0" eaLnBrk="1" latinLnBrk="1" hangingPunct="1">
        <a:spcBef>
          <a:spcPts val="385"/>
        </a:spcBef>
        <a:buClr>
          <a:schemeClr val="accent1"/>
        </a:buClr>
        <a:buFont typeface="Symbol" pitchFamily="18" charset="2"/>
        <a:buChar char="*"/>
        <a:defRPr sz="15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59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40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716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285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866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430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987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555" algn="l" defTabSz="91314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396" tIns="45710" rIns="91396" bIns="4571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17"/>
            <a:ext cx="10972800" cy="4525963"/>
          </a:xfrm>
          <a:prstGeom prst="rect">
            <a:avLst/>
          </a:prstGeom>
        </p:spPr>
        <p:txBody>
          <a:bodyPr vert="horz" lIns="91396" tIns="45710" rIns="91396" bIns="4571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562"/>
            <a:ext cx="2844800" cy="365125"/>
          </a:xfrm>
          <a:prstGeom prst="rect">
            <a:avLst/>
          </a:prstGeom>
        </p:spPr>
        <p:txBody>
          <a:bodyPr vert="horz" lIns="91396" tIns="45710" rIns="91396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4490868-A963-400F-9D7A-58B686C33C70}" type="datetimeFigureOut">
              <a:rPr kumimoji="0" lang="ko-KR" altLang="en-US" smtClean="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2022-03-20</a:t>
            </a:fld>
            <a:endParaRPr kumimoji="0" lang="ko-KR" altLang="en-US">
              <a:solidFill>
                <a:prstClr val="black">
                  <a:tint val="75000"/>
                </a:prstClr>
              </a:solidFill>
              <a:latin typeface="맑은 고딕"/>
              <a:ea typeface="맑은 고딕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1" y="6356562"/>
            <a:ext cx="3860800" cy="365125"/>
          </a:xfrm>
          <a:prstGeom prst="rect">
            <a:avLst/>
          </a:prstGeom>
        </p:spPr>
        <p:txBody>
          <a:bodyPr vert="horz" lIns="91396" tIns="45710" rIns="91396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ko-KR" altLang="en-US">
              <a:solidFill>
                <a:prstClr val="black">
                  <a:tint val="75000"/>
                </a:prstClr>
              </a:solidFill>
              <a:latin typeface="맑은 고딕"/>
              <a:ea typeface="맑은 고딕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1" y="6356562"/>
            <a:ext cx="2844800" cy="365125"/>
          </a:xfrm>
          <a:prstGeom prst="rect">
            <a:avLst/>
          </a:prstGeom>
        </p:spPr>
        <p:txBody>
          <a:bodyPr vert="horz" lIns="91396" tIns="45710" rIns="91396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646EC19-12E3-4B4A-B727-0C337B642B20}" type="slidenum">
              <a:rPr kumimoji="0" lang="ko-KR" altLang="en-US" smtClean="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ko-KR" altLang="en-US">
              <a:solidFill>
                <a:prstClr val="black">
                  <a:tint val="75000"/>
                </a:prstClr>
              </a:solidFill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69680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1" r:id="rId1"/>
    <p:sldLayoutId id="2147484272" r:id="rId2"/>
    <p:sldLayoutId id="2147484273" r:id="rId3"/>
    <p:sldLayoutId id="2147484274" r:id="rId4"/>
    <p:sldLayoutId id="2147484275" r:id="rId5"/>
    <p:sldLayoutId id="2147484276" r:id="rId6"/>
    <p:sldLayoutId id="2147484277" r:id="rId7"/>
    <p:sldLayoutId id="2147484278" r:id="rId8"/>
    <p:sldLayoutId id="2147484279" r:id="rId9"/>
    <p:sldLayoutId id="2147484280" r:id="rId10"/>
    <p:sldLayoutId id="2147484281" r:id="rId11"/>
  </p:sldLayoutIdLst>
  <p:txStyles>
    <p:titleStyle>
      <a:lvl1pPr algn="ctr" defTabSz="91389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14" indent="-342714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35" indent="-285598" algn="l" defTabSz="91389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69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304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43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195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142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085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042" indent="-228476" algn="l" defTabSz="913890" rtl="0" eaLnBrk="1" latinLnBrk="1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39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90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38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81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38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673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608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547" algn="l" defTabSz="91389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-820" y="-27365"/>
            <a:ext cx="12192000" cy="6624717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 wrap="none" lIns="91318" tIns="45674" rIns="91318" bIns="45674" anchor="ctr"/>
          <a:lstStyle/>
          <a:p>
            <a:endParaRPr lang="ko-KR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1127448" y="223"/>
            <a:ext cx="9144000" cy="836615"/>
          </a:xfrm>
        </p:spPr>
        <p:txBody>
          <a:bodyPr vert="horz" lIns="808906" tIns="45674" rIns="91318" bIns="45674" rtlCol="0" anchor="ctr">
            <a:normAutofit/>
          </a:bodyPr>
          <a:lstStyle/>
          <a:p>
            <a:pPr eaLnBrk="1" hangingPunct="1">
              <a:defRPr/>
            </a:pPr>
            <a:r>
              <a:rPr lang="ko-KR" altLang="en-US" sz="4700" b="1" dirty="0">
                <a:latin typeface="HY목각파임B" pitchFamily="18" charset="-127"/>
                <a:ea typeface="HY목각파임B" pitchFamily="18" charset="-127"/>
              </a:rPr>
              <a:t>광  고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4293097"/>
            <a:ext cx="12192000" cy="2564904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DDDDDD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1318" tIns="45674" rIns="91318" bIns="45674" anchor="ctr"/>
          <a:lstStyle/>
          <a:p>
            <a:endParaRPr lang="ko-KR" altLang="en-US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623392" y="1341451"/>
            <a:ext cx="10656452" cy="532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18" tIns="45674" rIns="91318" bIns="45674" anchor="t"/>
          <a:lstStyle/>
          <a:p>
            <a:pPr marL="536575" indent="-536575">
              <a:lnSpc>
                <a:spcPct val="150000"/>
              </a:lnSpc>
            </a:pP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예배는 당분간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교회와 온라인 밴드로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진행합니다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en-US" altLang="ko-KR" sz="32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밴드에 사순절 기간 미션 수행 올려주세요</a:t>
            </a:r>
            <a:endParaRPr lang="en-US" altLang="ko-KR" sz="32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공과공부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주제 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“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겸손한 마음으로 남을 낫게 여기자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”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32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>
                <a:latin typeface="맑은 고딕" pitchFamily="50" charset="-127"/>
                <a:ea typeface="맑은 고딕" pitchFamily="50" charset="-127"/>
              </a:rPr>
              <a:t>4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건강하게 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</a:rPr>
              <a:t>다음주에 만나요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</a:rPr>
              <a:t>~</a:t>
            </a:r>
            <a:endParaRPr lang="en-US" altLang="ko-KR" sz="32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그림 3">
              <a:extLst>
                <a:ext uri="{FF2B5EF4-FFF2-40B4-BE49-F238E27FC236}">
                  <a16:creationId xmlns="" xmlns:a16="http://schemas.microsoft.com/office/drawing/2014/main" id="{E07C4EEF-1729-46A3-928D-22BCD51755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2" name="직사각형 1"/>
            <p:cNvSpPr/>
            <p:nvPr/>
          </p:nvSpPr>
          <p:spPr>
            <a:xfrm>
              <a:off x="981882" y="4941168"/>
              <a:ext cx="10224000" cy="169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B502D3-5164-41DE-9834-75ED84BBE0CA}"/>
              </a:ext>
            </a:extLst>
          </p:cNvPr>
          <p:cNvSpPr txBox="1"/>
          <p:nvPr/>
        </p:nvSpPr>
        <p:spPr>
          <a:xfrm>
            <a:off x="-2118" y="646632"/>
            <a:ext cx="12192000" cy="1702248"/>
          </a:xfrm>
          <a:prstGeom prst="rect">
            <a:avLst/>
          </a:prstGeom>
          <a:noFill/>
        </p:spPr>
        <p:txBody>
          <a:bodyPr wrap="square" lIns="91396" tIns="45710" rIns="91396" bIns="45710" rtlCol="0" anchor="ctr" anchorCtr="0">
            <a:normAutofit/>
          </a:bodyPr>
          <a:lstStyle/>
          <a:p>
            <a:pPr algn="ctr" defTabSz="91389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4700" b="1" dirty="0" smtClean="0">
                <a:solidFill>
                  <a:srgbClr val="9BBB59">
                    <a:lumMod val="7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칭찬합니다</a:t>
            </a:r>
            <a:r>
              <a:rPr kumimoji="0" lang="en-US" altLang="ko-KR" sz="4700" b="1" dirty="0" smtClean="0">
                <a:solidFill>
                  <a:srgbClr val="9BBB59">
                    <a:lumMod val="7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 </a:t>
            </a:r>
            <a:r>
              <a:rPr kumimoji="0" lang="en-US" altLang="ko-KR" sz="3600" b="1" dirty="0" smtClean="0">
                <a:solidFill>
                  <a:srgbClr val="9BBB59">
                    <a:lumMod val="7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kumimoji="0" lang="ko-KR" altLang="en-US" sz="3600" b="1" dirty="0" smtClean="0">
                <a:solidFill>
                  <a:srgbClr val="9BBB59">
                    <a:lumMod val="7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사순절</a:t>
            </a:r>
            <a:r>
              <a:rPr kumimoji="0" lang="en-US" altLang="ko-KR" sz="3600" b="1" dirty="0" smtClean="0">
                <a:solidFill>
                  <a:srgbClr val="9BBB59">
                    <a:lumMod val="7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kumimoji="0" lang="ko-KR" altLang="en-US" sz="3600" b="1" dirty="0" smtClean="0">
                <a:solidFill>
                  <a:srgbClr val="9BBB59">
                    <a:lumMod val="7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번째 미션</a:t>
            </a:r>
            <a:r>
              <a:rPr kumimoji="0" lang="en-US" altLang="ko-KR" sz="3600" b="1" dirty="0">
                <a:solidFill>
                  <a:srgbClr val="9BBB59">
                    <a:lumMod val="7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endParaRPr kumimoji="0" lang="en-US" altLang="ko-KR" sz="3600" b="1" dirty="0">
              <a:solidFill>
                <a:srgbClr val="9BBB59">
                  <a:lumMod val="7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578" y="2083283"/>
            <a:ext cx="2094142" cy="4255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729" y="2083283"/>
            <a:ext cx="2232248" cy="4361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208" y="2083283"/>
            <a:ext cx="2910347" cy="4361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952" y="2083283"/>
            <a:ext cx="2407521" cy="4361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107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파형">
  <a:themeElements>
    <a:clrScheme name="고려청자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7C0808"/>
      </a:hlink>
      <a:folHlink>
        <a:srgbClr val="0D356F"/>
      </a:folHlink>
    </a:clrScheme>
    <a:fontScheme name="파형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316F0BEBFAA1EF43A5F747C876E5B158" ma:contentTypeVersion="11" ma:contentTypeDescription="새 문서를 만듭니다." ma:contentTypeScope="" ma:versionID="b31d28ec68fbab40a5012915cd989680">
  <xsd:schema xmlns:xsd="http://www.w3.org/2001/XMLSchema" xmlns:xs="http://www.w3.org/2001/XMLSchema" xmlns:p="http://schemas.microsoft.com/office/2006/metadata/properties" xmlns:ns3="b1542b66-be90-4ea2-9bb2-b25b806b2984" xmlns:ns4="20f6cbf1-5f90-4908-b26f-e717de893987" targetNamespace="http://schemas.microsoft.com/office/2006/metadata/properties" ma:root="true" ma:fieldsID="83aad69c4a40c054b0be92010314f276" ns3:_="" ns4:_="">
    <xsd:import namespace="b1542b66-be90-4ea2-9bb2-b25b806b2984"/>
    <xsd:import namespace="20f6cbf1-5f90-4908-b26f-e717de89398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542b66-be90-4ea2-9bb2-b25b806b29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f6cbf1-5f90-4908-b26f-e717de89398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힌트 해시 공유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808C1E6-2C74-44CA-8E98-03A7AA76C2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F381EB-1BC4-4B12-A15F-545370E910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542b66-be90-4ea2-9bb2-b25b806b2984"/>
    <ds:schemaRef ds:uri="20f6cbf1-5f90-4908-b26f-e717de893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62989DE-A380-4095-B1E0-04E91A0C4257}">
  <ds:schemaRefs>
    <ds:schemaRef ds:uri="b1542b66-be90-4ea2-9bb2-b25b806b298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20f6cbf1-5f90-4908-b26f-e717de8939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14910</TotalTime>
  <Words>59</Words>
  <Application>Microsoft Office PowerPoint</Application>
  <PresentationFormat>사용자 지정</PresentationFormat>
  <Paragraphs>9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4" baseType="lpstr">
      <vt:lpstr>파형</vt:lpstr>
      <vt:lpstr>Office 테마</vt:lpstr>
      <vt:lpstr>광  고</vt:lpstr>
      <vt:lpstr>PowerPoint 프레젠테이션</vt:lpstr>
    </vt:vector>
  </TitlesOfParts>
  <Company>파워피티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파워피티</dc:creator>
  <cp:lastModifiedBy>SEC</cp:lastModifiedBy>
  <cp:revision>1261</cp:revision>
  <dcterms:created xsi:type="dcterms:W3CDTF">2002-08-20T12:26:03Z</dcterms:created>
  <dcterms:modified xsi:type="dcterms:W3CDTF">2022-03-19T22:18:57Z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0x010100316F0BEBFAA1EF43A5F747C876E5B158</vt:lpwstr>
  </property>
</Properties>
</file>