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6"/>
  </p:notesMasterIdLst>
  <p:sldIdLst>
    <p:sldId id="1998" r:id="rId5"/>
    <p:sldId id="2478" r:id="rId6"/>
    <p:sldId id="2497" r:id="rId7"/>
    <p:sldId id="2498" r:id="rId8"/>
    <p:sldId id="319" r:id="rId9"/>
    <p:sldId id="320" r:id="rId10"/>
    <p:sldId id="2557" r:id="rId11"/>
    <p:sldId id="2558" r:id="rId12"/>
    <p:sldId id="2559" r:id="rId13"/>
    <p:sldId id="2560" r:id="rId14"/>
    <p:sldId id="2538" r:id="rId15"/>
    <p:sldId id="2539" r:id="rId16"/>
    <p:sldId id="2540" r:id="rId17"/>
    <p:sldId id="2541" r:id="rId18"/>
    <p:sldId id="2542" r:id="rId19"/>
    <p:sldId id="2543" r:id="rId20"/>
    <p:sldId id="2544" r:id="rId21"/>
    <p:sldId id="2545" r:id="rId22"/>
    <p:sldId id="328" r:id="rId23"/>
    <p:sldId id="329" r:id="rId24"/>
    <p:sldId id="2546" r:id="rId25"/>
    <p:sldId id="2547" r:id="rId26"/>
    <p:sldId id="2548" r:id="rId27"/>
    <p:sldId id="2549" r:id="rId28"/>
    <p:sldId id="2550" r:id="rId29"/>
    <p:sldId id="2551" r:id="rId30"/>
    <p:sldId id="2552" r:id="rId31"/>
    <p:sldId id="2445" r:id="rId32"/>
    <p:sldId id="2553" r:id="rId33"/>
    <p:sldId id="2527" r:id="rId34"/>
    <p:sldId id="2561" r:id="rId35"/>
    <p:sldId id="2312" r:id="rId36"/>
    <p:sldId id="2555" r:id="rId37"/>
    <p:sldId id="2556" r:id="rId38"/>
    <p:sldId id="2315" r:id="rId39"/>
    <p:sldId id="1125" r:id="rId40"/>
    <p:sldId id="2006" r:id="rId41"/>
    <p:sldId id="1932" r:id="rId42"/>
    <p:sldId id="1933" r:id="rId43"/>
    <p:sldId id="1934" r:id="rId44"/>
    <p:sldId id="2363" r:id="rId4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36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1" y="4203615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311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9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79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5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1" y="338700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9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38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9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31901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8457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0108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2244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01234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2977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21064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29746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147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2185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4051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2288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2022-06-25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1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78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2" y="6250378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8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4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2022-06-25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8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1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100105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86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1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0"/>
            <a:ext cx="993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5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37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3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0"/>
            <a:ext cx="943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54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2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490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1104667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30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2022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26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일   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어린이 예배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오늘은 성령강림 </a:t>
            </a: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세 </a:t>
            </a: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번째 </a:t>
            </a:r>
            <a:endParaRPr kumimoji="1" lang="en-US" altLang="ko-KR" sz="7000" b="1" i="0" u="none" strike="noStrike" kern="1200" cap="none" spc="0" normalizeH="0" baseline="0" noProof="0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주일입니다</a:t>
            </a:r>
            <a:endParaRPr kumimoji="1" lang="en-US" altLang="ko-KR" sz="70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전능하사 천지를 만드신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하나님 아버지를 내가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 외아들 우리 주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예수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그리스도를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믿사오니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이는 성령으로 잉태하사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동정녀 마리아에게 나시고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본디오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빌라도에게 고난을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받으사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십자가에 못박혀 죽으시고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장사한 지 사흘 만에 죽은 자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가운데서 다시 살아나시며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하늘에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오르사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전능하신 하나님 우편에 앉아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계시다가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저리로서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 자와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죽은 자를 심판하러 오시리라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성령을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거룩한 공회와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성도가 서로 교통하는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죄를 사하여 주시는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몸이 다시 사는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영원히 사는 것을 믿사옵나이다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아멘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6662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901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안지후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59985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디모데후서</a:t>
            </a:r>
            <a:endParaRPr lang="en-US" altLang="ko-KR" sz="51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16~17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0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429346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디모데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후서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16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모든 성경은 하나님의 감동으로 된 것으로 교훈과 책망과 바르게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함과 의로 교육하기에 유익하니</a:t>
            </a:r>
            <a:endParaRPr lang="en-US" altLang="ko-KR" sz="5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429346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디모데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후서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17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이는 하나님의 사람으로 온전하게 하며 모든 선한 일을 행할 능력을 갖추게 하려 함이라</a:t>
            </a:r>
            <a:endParaRPr lang="en-US" altLang="ko-KR" sz="5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09741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256991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3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성령이 하신다</a:t>
            </a:r>
            <a:endParaRPr lang="en-US" altLang="ko-KR" sz="53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33" y="5071551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597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5" y="5294074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401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이예인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35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24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42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73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0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979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169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116140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95248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267104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305</Words>
  <Application>Microsoft Office PowerPoint</Application>
  <PresentationFormat>사용자 지정</PresentationFormat>
  <Paragraphs>113</Paragraphs>
  <Slides>41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4</vt:i4>
      </vt:variant>
      <vt:variant>
        <vt:lpstr>슬라이드 제목</vt:lpstr>
      </vt:variant>
      <vt:variant>
        <vt:i4>41</vt:i4>
      </vt:variant>
    </vt:vector>
  </HeadingPairs>
  <TitlesOfParts>
    <vt:vector size="45" baseType="lpstr">
      <vt:lpstr>Office 테마</vt:lpstr>
      <vt:lpstr>2_파형</vt:lpstr>
      <vt:lpstr>7_Office 테마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6</cp:revision>
  <dcterms:created xsi:type="dcterms:W3CDTF">2022-06-11T10:00:30Z</dcterms:created>
  <dcterms:modified xsi:type="dcterms:W3CDTF">2022-06-25T08:14:07Z</dcterms:modified>
</cp:coreProperties>
</file>