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70" r:id="rId9"/>
    <p:sldMasterId id="2147484182" r:id="rId10"/>
  </p:sldMasterIdLst>
  <p:notesMasterIdLst>
    <p:notesMasterId r:id="rId52"/>
  </p:notesMasterIdLst>
  <p:sldIdLst>
    <p:sldId id="1998" r:id="rId11"/>
    <p:sldId id="2753" r:id="rId12"/>
    <p:sldId id="2585" r:id="rId13"/>
    <p:sldId id="2586" r:id="rId14"/>
    <p:sldId id="2806" r:id="rId15"/>
    <p:sldId id="2807" r:id="rId16"/>
    <p:sldId id="2808" r:id="rId17"/>
    <p:sldId id="2809" r:id="rId18"/>
    <p:sldId id="2810" r:id="rId19"/>
    <p:sldId id="2811" r:id="rId20"/>
    <p:sldId id="2826" r:id="rId21"/>
    <p:sldId id="2829" r:id="rId22"/>
    <p:sldId id="2812" r:id="rId23"/>
    <p:sldId id="2813" r:id="rId24"/>
    <p:sldId id="2814" r:id="rId25"/>
    <p:sldId id="2815" r:id="rId26"/>
    <p:sldId id="2816" r:id="rId27"/>
    <p:sldId id="2817" r:id="rId28"/>
    <p:sldId id="2614" r:id="rId29"/>
    <p:sldId id="2547" r:id="rId30"/>
    <p:sldId id="2548" r:id="rId31"/>
    <p:sldId id="2549" r:id="rId32"/>
    <p:sldId id="2550" r:id="rId33"/>
    <p:sldId id="2818" r:id="rId34"/>
    <p:sldId id="2819" r:id="rId35"/>
    <p:sldId id="2820" r:id="rId36"/>
    <p:sldId id="2821" r:id="rId37"/>
    <p:sldId id="2822" r:id="rId38"/>
    <p:sldId id="2823" r:id="rId39"/>
    <p:sldId id="2824" r:id="rId40"/>
    <p:sldId id="2445" r:id="rId41"/>
    <p:sldId id="2553" r:id="rId42"/>
    <p:sldId id="2634" r:id="rId43"/>
    <p:sldId id="2312" r:id="rId44"/>
    <p:sldId id="2768" r:id="rId45"/>
    <p:sldId id="2315" r:id="rId46"/>
    <p:sldId id="2641" r:id="rId47"/>
    <p:sldId id="1932" r:id="rId48"/>
    <p:sldId id="1933" r:id="rId49"/>
    <p:sldId id="1934" r:id="rId50"/>
    <p:sldId id="2363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F377B-6799-4B3A-84C6-A01B01C44F61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5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2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0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6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2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7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7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26" y="420372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1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9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8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2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4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2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2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3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26" y="33880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85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1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1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4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6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1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1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1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6FBC7-E21E-4344-BBBD-2D2F26D7E2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1510"/>
      </p:ext>
    </p:extLst>
  </p:cSld>
  <p:clrMapOvr>
    <a:masterClrMapping/>
  </p:clrMapOvr>
  <p:transition advClick="0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A323-0836-441E-9375-2923FD96023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31755"/>
      </p:ext>
    </p:extLst>
  </p:cSld>
  <p:clrMapOvr>
    <a:masterClrMapping/>
  </p:clrMapOvr>
  <p:transition advClick="0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AA67-6C6D-461A-BCF6-28B20021D0F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00188"/>
      </p:ext>
    </p:extLst>
  </p:cSld>
  <p:clrMapOvr>
    <a:masterClrMapping/>
  </p:clrMapOvr>
  <p:transition advClick="0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A489-2DDD-4711-8F13-2DA14E9D097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6089"/>
      </p:ext>
    </p:extLst>
  </p:cSld>
  <p:clrMapOvr>
    <a:masterClrMapping/>
  </p:clrMapOvr>
  <p:transition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298B3-7E48-49FA-99CC-E3035DF232B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1826"/>
      </p:ext>
    </p:extLst>
  </p:cSld>
  <p:clrMapOvr>
    <a:masterClrMapping/>
  </p:clrMapOvr>
  <p:transition advClick="0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A2438-8160-44DD-9AA4-694203F1AB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07"/>
      </p:ext>
    </p:extLst>
  </p:cSld>
  <p:clrMapOvr>
    <a:masterClrMapping/>
  </p:clrMapOvr>
  <p:transition advClick="0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CFEBB-F838-4A36-B78E-1E403775EC3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6644"/>
      </p:ext>
    </p:extLst>
  </p:cSld>
  <p:clrMapOvr>
    <a:masterClrMapping/>
  </p:clrMapOvr>
  <p:transition advClick="0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9465A-E55D-4B13-8C61-533EEC18773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07749"/>
      </p:ext>
    </p:extLst>
  </p:cSld>
  <p:clrMapOvr>
    <a:masterClrMapping/>
  </p:clrMapOvr>
  <p:transition advClick="0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1FC4-81C2-4DC8-888E-9F77B3E3789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88"/>
      </p:ext>
    </p:extLst>
  </p:cSld>
  <p:clrMapOvr>
    <a:masterClrMapping/>
  </p:clrMapOvr>
  <p:transition advClick="0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1A013-4D1E-419E-BEF2-BCF8CDE835E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71854"/>
      </p:ext>
    </p:extLst>
  </p:cSld>
  <p:clrMapOvr>
    <a:masterClrMapping/>
  </p:clrMapOvr>
  <p:transition advClick="0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6EC23-2553-4CB9-A019-04D43DD142A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785"/>
      </p:ext>
    </p:extLst>
  </p:cSld>
  <p:clrMapOvr>
    <a:masterClrMapping/>
  </p:clrMapOvr>
  <p:transition advClick="0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17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53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3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5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50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204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6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67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43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2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8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8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5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8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7" y="625048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8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2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2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7E4316-61B2-4489-B2A4-7C00BC97F52B}" type="slidenum">
              <a:rPr kumimoji="1" lang="en-US" altLang="ko-K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5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transition advClick="0">
    <p:zoom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34435" y="692162"/>
            <a:ext cx="11595100" cy="1878013"/>
            <a:chOff x="158" y="436"/>
            <a:chExt cx="5478" cy="1183"/>
          </a:xfrm>
        </p:grpSpPr>
        <p:pic>
          <p:nvPicPr>
            <p:cNvPr id="24580" name="Picture 4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53367" y="2924956"/>
            <a:ext cx="11341100" cy="3598863"/>
            <a:chOff x="249" y="164"/>
            <a:chExt cx="5358" cy="2267"/>
          </a:xfrm>
        </p:grpSpPr>
        <p:pic>
          <p:nvPicPr>
            <p:cNvPr id="9" name="Picture 4" descr="천국은-마치-2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64"/>
              <a:ext cx="2940" cy="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천국은-마치-3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253"/>
              <a:ext cx="5358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76" y="881"/>
              <a:ext cx="166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속에  묻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힌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748" y="2024"/>
              <a:ext cx="36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무 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모르는  보 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석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라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네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072" y="1101"/>
              <a:ext cx="3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i="1" smtClean="0">
                  <a:solidFill>
                    <a:srgbClr val="000000"/>
                  </a:solidFill>
                  <a:latin typeface="HY헤드라인M" pitchFamily="18" charset="-127"/>
                  <a:ea typeface="HY헤드라인M" pitchFamily="18" charset="-127"/>
                </a:rPr>
                <a:t>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575221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사랑으로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</a:t>
            </a:r>
            <a:r>
              <a:rPr kumimoji="1" lang="ko-KR" altLang="en-US" sz="6000" b="1" dirty="0" err="1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말씀안에</a:t>
            </a: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자라나요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880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기도하고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섬기며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믿음으로 자라나요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970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놀라운 그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내가 아직 몰랐었나 봐요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나를 만드시고 나를 빚으신 후에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보기에 심히 좋았다고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말씀하신 하나님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436" y="285750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하늘아빠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3506748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아빠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아빠의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맘속에 심겨진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찬양합니다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421" y="367393"/>
            <a:ext cx="1461408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하늘아빠</a:t>
            </a:r>
          </a:p>
        </p:txBody>
      </p:sp>
    </p:spTree>
    <p:extLst>
      <p:ext uri="{BB962C8B-B14F-4D97-AF65-F5344CB8AC3E}">
        <p14:creationId xmlns:p14="http://schemas.microsoft.com/office/powerpoint/2010/main" val="2769381415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위대한 그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이제 나도 느낄 수 있어요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아무 조건도 없는 사랑으로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자기의 아들 독생자를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내어주신 하나님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1" y="302079"/>
            <a:ext cx="13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하늘아빠</a:t>
            </a:r>
          </a:p>
        </p:txBody>
      </p:sp>
    </p:spTree>
    <p:extLst>
      <p:ext uri="{BB962C8B-B14F-4D97-AF65-F5344CB8AC3E}">
        <p14:creationId xmlns:p14="http://schemas.microsoft.com/office/powerpoint/2010/main" val="131896331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811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하나님 아빠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아빠의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맘속에 심겨진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전하겠어요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" y="383721"/>
            <a:ext cx="164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하늘아빠</a:t>
            </a:r>
          </a:p>
        </p:txBody>
      </p:sp>
    </p:spTree>
    <p:extLst>
      <p:ext uri="{BB962C8B-B14F-4D97-AF65-F5344CB8AC3E}">
        <p14:creationId xmlns:p14="http://schemas.microsoft.com/office/powerpoint/2010/main" val="307792436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12848"/>
            <a:ext cx="110217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신실하신 하나님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하늘아빠  내 아빠의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 속에 심겨진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주의 사랑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찬양합니다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2900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하늘아빠</a:t>
            </a:r>
          </a:p>
        </p:txBody>
      </p:sp>
    </p:spTree>
    <p:extLst>
      <p:ext uri="{BB962C8B-B14F-4D97-AF65-F5344CB8AC3E}">
        <p14:creationId xmlns:p14="http://schemas.microsoft.com/office/powerpoint/2010/main" val="1265375700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168019"/>
            <a:ext cx="11021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내 맘속에 심겨진 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</a:t>
            </a:r>
            <a: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영원히 찬양합니다</a:t>
            </a:r>
            <a:endParaRPr kumimoji="1" lang="en-US" altLang="ko-KR" sz="6000" b="1" dirty="0" smtClean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407" y="302079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하늘아빠</a:t>
            </a:r>
          </a:p>
        </p:txBody>
      </p:sp>
    </p:spTree>
    <p:extLst>
      <p:ext uri="{BB962C8B-B14F-4D97-AF65-F5344CB8AC3E}">
        <p14:creationId xmlns:p14="http://schemas.microsoft.com/office/powerpoint/2010/main" val="1265375700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31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부활절 여섯 번째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어버이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8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484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5706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3896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2442300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3929384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184402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9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1.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843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000000"/>
                </a:solidFill>
                <a:latin typeface="굴림" charset="-127"/>
                <a:ea typeface="굴림" charset="-127"/>
              </a:rPr>
              <a:t>3.</a:t>
            </a:r>
            <a:r>
              <a:rPr lang="ko-KR" altLang="en-US" sz="1500">
                <a:solidFill>
                  <a:srgbClr val="000000"/>
                </a:solidFill>
                <a:latin typeface="굴림" charset="-127"/>
                <a:ea typeface="굴림" charset="-127"/>
              </a:rPr>
              <a:t>선하신 목자 날 사랑하는 분</a:t>
            </a:r>
          </a:p>
        </p:txBody>
      </p:sp>
      <p:sp>
        <p:nvSpPr>
          <p:cNvPr id="1843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4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pPr eaLnBrk="1" hangingPunct="1"/>
            <a:r>
              <a:rPr lang="en-US" altLang="ko-KR" sz="1500">
                <a:solidFill>
                  <a:srgbClr val="FF0000"/>
                </a:solidFill>
                <a:latin typeface="굴림" charset="-127"/>
                <a:ea typeface="굴림" charset="-127"/>
              </a:rPr>
              <a:t>5.</a:t>
            </a:r>
            <a:r>
              <a:rPr lang="ko-KR" altLang="en-US" sz="1500">
                <a:solidFill>
                  <a:srgbClr val="FF0000"/>
                </a:solidFill>
                <a:latin typeface="굴림" charset="-127"/>
                <a:ea typeface="굴림" charset="-127"/>
              </a:rPr>
              <a:t>나를 푸른 초장과 쉴만한</a:t>
            </a:r>
          </a:p>
        </p:txBody>
      </p:sp>
    </p:spTree>
    <p:extLst>
      <p:ext uri="{BB962C8B-B14F-4D97-AF65-F5344CB8AC3E}">
        <p14:creationId xmlns:p14="http://schemas.microsoft.com/office/powerpoint/2010/main" val="2303080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송은권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창세기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400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18</a:t>
            </a:r>
            <a:r>
              <a:rPr lang="ko-KR" altLang="en-US" sz="5400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4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49" y="756599"/>
            <a:ext cx="10825843" cy="480129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창세기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2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/>
          </a:p>
          <a:p>
            <a:pPr lvl="0" fontAlgn="base"/>
            <a:r>
              <a:rPr lang="en-US" altLang="ko-KR" sz="6000" b="1" dirty="0" smtClean="0"/>
              <a:t>18 </a:t>
            </a:r>
            <a:r>
              <a:rPr lang="ko-KR" altLang="en-US" sz="6000" b="1" dirty="0" smtClean="0"/>
              <a:t>여호와 하나님이 이르시되 사람이 혼자 사는 것이 좋지 아니하니 내가 그를 위하여 돕는</a:t>
            </a:r>
            <a:endParaRPr lang="en-US" altLang="ko-KR" sz="6000" b="1" dirty="0" smtClean="0"/>
          </a:p>
          <a:p>
            <a:pPr lvl="0" fontAlgn="base"/>
            <a:r>
              <a:rPr lang="ko-KR" altLang="en-US" sz="6000" b="1" smtClean="0"/>
              <a:t>배필을 </a:t>
            </a:r>
            <a:r>
              <a:rPr lang="ko-KR" altLang="en-US" sz="6000" b="1" dirty="0" smtClean="0"/>
              <a:t>지으리라 하시니라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2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  </a:t>
            </a:r>
            <a:r>
              <a:rPr lang="ko-KR" altLang="en-US" sz="5200" b="1" dirty="0" smtClean="0">
                <a:solidFill>
                  <a:srgbClr val="00B0F0"/>
                </a:solidFill>
                <a:latin typeface="HY그래픽M"/>
                <a:ea typeface="HY그래픽M"/>
              </a:rPr>
              <a:t>가정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의 시작</a:t>
            </a:r>
            <a:r>
              <a:rPr lang="en-US" altLang="ko-KR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!</a:t>
            </a: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 smtClean="0"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 smtClean="0"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 smtClean="0"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 smtClean="0">
                <a:latin typeface="HY엽서M" pitchFamily="18" charset="-127"/>
                <a:ea typeface="HY엽서M" pitchFamily="18" charset="-127"/>
              </a:rPr>
              <a:t> 성가대</a:t>
            </a:r>
            <a:endParaRPr lang="ko-KR" altLang="en-US" sz="8000" dirty="0"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신제하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50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2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2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05803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8" name="Group 92"/>
          <p:cNvGrpSpPr>
            <a:grpSpLocks/>
          </p:cNvGrpSpPr>
          <p:nvPr/>
        </p:nvGrpSpPr>
        <p:grpSpPr bwMode="auto">
          <a:xfrm>
            <a:off x="307255" y="260660"/>
            <a:ext cx="11595100" cy="1878013"/>
            <a:chOff x="158" y="436"/>
            <a:chExt cx="5478" cy="1183"/>
          </a:xfrm>
        </p:grpSpPr>
        <p:pic>
          <p:nvPicPr>
            <p:cNvPr id="4182" name="Picture 86" descr="천국은-마치-3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5478" cy="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83" name="Text Box 87"/>
            <p:cNvSpPr txBox="1">
              <a:spLocks noChangeArrowheads="1"/>
            </p:cNvSpPr>
            <p:nvPr/>
          </p:nvSpPr>
          <p:spPr bwMode="auto">
            <a:xfrm>
              <a:off x="630" y="1212"/>
              <a:ext cx="3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천국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마치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0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감</a:t>
              </a:r>
              <a:r>
                <a:rPr kumimoji="1" lang="ko-KR" altLang="en-US" sz="8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보화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  <p:pic>
        <p:nvPicPr>
          <p:cNvPr id="8" name="Picture 85" descr="천국은-마치-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2420888"/>
            <a:ext cx="6223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2831637" y="3678188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0" name="Picture 86" descr="천국은-마치-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5" y="4221101"/>
            <a:ext cx="113411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836100" y="319817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endParaRPr kumimoji="1" lang="ko-KR" altLang="en-US" sz="24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 Box 88"/>
          <p:cNvSpPr txBox="1">
            <a:spLocks noChangeArrowheads="1"/>
          </p:cNvSpPr>
          <p:nvPr/>
        </p:nvSpPr>
        <p:spPr bwMode="auto">
          <a:xfrm>
            <a:off x="1479400" y="5805276"/>
            <a:ext cx="7673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이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라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네</a:t>
            </a:r>
          </a:p>
        </p:txBody>
      </p:sp>
    </p:spTree>
    <p:extLst>
      <p:ext uri="{BB962C8B-B14F-4D97-AF65-F5344CB8AC3E}">
        <p14:creationId xmlns:p14="http://schemas.microsoft.com/office/powerpoint/2010/main" val="3229327329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5" name="Group 91"/>
          <p:cNvGrpSpPr>
            <a:grpSpLocks/>
          </p:cNvGrpSpPr>
          <p:nvPr/>
        </p:nvGrpSpPr>
        <p:grpSpPr bwMode="auto">
          <a:xfrm>
            <a:off x="527349" y="1515232"/>
            <a:ext cx="10534651" cy="3454401"/>
            <a:chOff x="295" y="210"/>
            <a:chExt cx="4977" cy="2176"/>
          </a:xfrm>
        </p:grpSpPr>
        <p:pic>
          <p:nvPicPr>
            <p:cNvPr id="6229" name="Picture 85" descr="천국은-마치-5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10"/>
              <a:ext cx="4434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30" name="Picture 86" descr="천국은-마치-5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53"/>
              <a:ext cx="4932" cy="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31" name="Text Box 87"/>
            <p:cNvSpPr txBox="1">
              <a:spLocks noChangeArrowheads="1"/>
            </p:cNvSpPr>
            <p:nvPr/>
          </p:nvSpPr>
          <p:spPr bwMode="auto">
            <a:xfrm>
              <a:off x="876" y="881"/>
              <a:ext cx="275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 보석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발견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한  사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람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은</a:t>
              </a:r>
              <a:r>
                <a:rPr kumimoji="1" lang="ko-KR" altLang="en-US" sz="12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dirty="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sp>
          <p:nvSpPr>
            <p:cNvPr id="6232" name="Text Box 88"/>
            <p:cNvSpPr txBox="1">
              <a:spLocks noChangeArrowheads="1"/>
            </p:cNvSpPr>
            <p:nvPr/>
          </p:nvSpPr>
          <p:spPr bwMode="auto">
            <a:xfrm>
              <a:off x="850" y="1979"/>
              <a:ext cx="32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기뻐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뛰며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집에  돌 </a:t>
              </a:r>
              <a:r>
                <a:rPr kumimoji="1" lang="ko-KR" altLang="en-US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 가 </a:t>
              </a:r>
              <a:r>
                <a:rPr kumimoji="1" lang="en-US" altLang="ko-KR" sz="3600" b="1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09403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" name="Group 92"/>
          <p:cNvGrpSpPr>
            <a:grpSpLocks/>
          </p:cNvGrpSpPr>
          <p:nvPr/>
        </p:nvGrpSpPr>
        <p:grpSpPr bwMode="auto">
          <a:xfrm>
            <a:off x="361951" y="1347006"/>
            <a:ext cx="11544300" cy="3448051"/>
            <a:chOff x="193" y="123"/>
            <a:chExt cx="5454" cy="2172"/>
          </a:xfrm>
        </p:grpSpPr>
        <p:sp>
          <p:nvSpPr>
            <p:cNvPr id="7253" name="Text Box 85"/>
            <p:cNvSpPr txBox="1">
              <a:spLocks noChangeArrowheads="1"/>
            </p:cNvSpPr>
            <p:nvPr/>
          </p:nvSpPr>
          <p:spPr bwMode="auto">
            <a:xfrm>
              <a:off x="703" y="799"/>
              <a:ext cx="34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집 팔고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땅 팔고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냉장고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팔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아</a:t>
              </a:r>
            </a:p>
          </p:txBody>
        </p:sp>
        <p:sp>
          <p:nvSpPr>
            <p:cNvPr id="7254" name="Text Box 86"/>
            <p:cNvSpPr txBox="1">
              <a:spLocks noChangeArrowheads="1"/>
            </p:cNvSpPr>
            <p:nvPr/>
          </p:nvSpPr>
          <p:spPr bwMode="auto">
            <a:xfrm>
              <a:off x="657" y="1888"/>
              <a:ext cx="37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기어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이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그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밭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을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사고 말</a:t>
              </a:r>
              <a:r>
                <a:rPr kumimoji="1" lang="ko-KR" altLang="en-US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  <a:r>
                <a:rPr kumimoji="1" lang="en-US" altLang="ko-KR" sz="12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거야 </a:t>
              </a:r>
              <a:r>
                <a:rPr kumimoji="1" lang="en-US" altLang="ko-KR" sz="3600" smtClean="0">
                  <a:solidFill>
                    <a:srgbClr val="000000"/>
                  </a:solidFill>
                  <a:latin typeface="HY견고딕" pitchFamily="18" charset="-127"/>
                  <a:ea typeface="HY견고딕" pitchFamily="18" charset="-127"/>
                </a:rPr>
                <a:t>-</a:t>
              </a:r>
            </a:p>
          </p:txBody>
        </p:sp>
        <p:pic>
          <p:nvPicPr>
            <p:cNvPr id="7255" name="Picture 87" descr="천국은-마치-6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23"/>
              <a:ext cx="5190" cy="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56" name="Picture 88" descr="천국은-마치-6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" y="1117"/>
              <a:ext cx="5454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89275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Picture 35" descr="천국은-마치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7" y="425463"/>
            <a:ext cx="11620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498609" y="1635127"/>
            <a:ext cx="7675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천국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은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마치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0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밭에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감</a:t>
            </a:r>
            <a:r>
              <a:rPr kumimoji="1" lang="ko-KR" altLang="en-US" sz="8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1" lang="en-US" altLang="ko-KR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인</a:t>
            </a:r>
            <a:r>
              <a:rPr kumimoji="1" lang="ko-KR" altLang="en-US" sz="12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보화</a:t>
            </a:r>
            <a:r>
              <a:rPr kumimoji="1" lang="en-US" altLang="ko-KR" sz="360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46" y="2300156"/>
            <a:ext cx="6218767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4079776" y="3429004"/>
            <a:ext cx="351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땅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속에 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묻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힌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  <p:pic>
        <p:nvPicPr>
          <p:cNvPr id="11" name="Picture 88" descr="천국은-마치-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82219"/>
            <a:ext cx="95377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0"/>
          <p:cNvSpPr txBox="1">
            <a:spLocks noChangeArrowheads="1"/>
          </p:cNvSpPr>
          <p:nvPr/>
        </p:nvSpPr>
        <p:spPr bwMode="auto">
          <a:xfrm>
            <a:off x="2454184" y="5517244"/>
            <a:ext cx="5981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무 도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모르는  보 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1" lang="ko-KR" altLang="en-US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석 </a:t>
            </a:r>
            <a:r>
              <a:rPr kumimoji="1" lang="en-US" altLang="ko-KR" sz="3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24746782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542b66-be90-4ea2-9bb2-b25b806b2984"/>
    <ds:schemaRef ds:uri="http://purl.org/dc/elements/1.1/"/>
    <ds:schemaRef ds:uri="20f6cbf1-5f90-4908-b26f-e717de89398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611</Words>
  <Application>Microsoft Office PowerPoint</Application>
  <PresentationFormat>사용자 지정</PresentationFormat>
  <Paragraphs>172</Paragraphs>
  <Slides>41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41</vt:i4>
      </vt:variant>
    </vt:vector>
  </HeadingPairs>
  <TitlesOfParts>
    <vt:vector size="48" baseType="lpstr">
      <vt:lpstr>Office 테마</vt:lpstr>
      <vt:lpstr>7_Office 테마</vt:lpstr>
      <vt:lpstr>1_Office 테마</vt:lpstr>
      <vt:lpstr>2_파형</vt:lpstr>
      <vt:lpstr>3_Office 테마</vt:lpstr>
      <vt:lpstr>기본 디자인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98</cp:revision>
  <dcterms:created xsi:type="dcterms:W3CDTF">2022-06-11T10:00:30Z</dcterms:created>
  <dcterms:modified xsi:type="dcterms:W3CDTF">2023-05-13T11:06:18Z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