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2997" r:id="rId7"/>
    <p:sldId id="2998" r:id="rId8"/>
    <p:sldId id="2999" r:id="rId9"/>
    <p:sldId id="3000" r:id="rId10"/>
    <p:sldId id="3001" r:id="rId11"/>
    <p:sldId id="3002" r:id="rId12"/>
    <p:sldId id="3003" r:id="rId13"/>
    <p:sldId id="3006" r:id="rId14"/>
    <p:sldId id="3007" r:id="rId15"/>
    <p:sldId id="3008" r:id="rId16"/>
    <p:sldId id="3009" r:id="rId17"/>
    <p:sldId id="3004" r:id="rId18"/>
    <p:sldId id="3005" r:id="rId19"/>
    <p:sldId id="2614" r:id="rId20"/>
    <p:sldId id="2547" r:id="rId21"/>
    <p:sldId id="2548" r:id="rId22"/>
    <p:sldId id="2549" r:id="rId23"/>
    <p:sldId id="2550" r:id="rId24"/>
    <p:sldId id="3010" r:id="rId25"/>
    <p:sldId id="3011" r:id="rId26"/>
    <p:sldId id="3012" r:id="rId27"/>
    <p:sldId id="3013" r:id="rId28"/>
    <p:sldId id="3014" r:id="rId29"/>
    <p:sldId id="3015" r:id="rId30"/>
    <p:sldId id="2915" r:id="rId31"/>
    <p:sldId id="2916" r:id="rId32"/>
    <p:sldId id="2917" r:id="rId33"/>
    <p:sldId id="2918" r:id="rId34"/>
    <p:sldId id="2919" r:id="rId35"/>
    <p:sldId id="2922" r:id="rId36"/>
    <p:sldId id="2641" r:id="rId37"/>
    <p:sldId id="1932" r:id="rId38"/>
    <p:sldId id="1933" r:id="rId39"/>
    <p:sldId id="1934" r:id="rId40"/>
    <p:sldId id="2363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slide" Target="slides/slide28.xml"  /><Relationship Id="rId34" Type="http://schemas.openxmlformats.org/officeDocument/2006/relationships/slide" Target="slides/slide29.xml"  /><Relationship Id="rId35" Type="http://schemas.openxmlformats.org/officeDocument/2006/relationships/slide" Target="slides/slide30.xml"  /><Relationship Id="rId36" Type="http://schemas.openxmlformats.org/officeDocument/2006/relationships/slide" Target="slides/slide31.xml"  /><Relationship Id="rId37" Type="http://schemas.openxmlformats.org/officeDocument/2006/relationships/slide" Target="slides/slide32.xml"  /><Relationship Id="rId38" Type="http://schemas.openxmlformats.org/officeDocument/2006/relationships/slide" Target="slides/slide33.xml"  /><Relationship Id="rId39" Type="http://schemas.openxmlformats.org/officeDocument/2006/relationships/slide" Target="slides/slide34.xml"  /><Relationship Id="rId4" Type="http://schemas.openxmlformats.org/officeDocument/2006/relationships/slideMaster" Target="slideMasters/slideMaster4.xml"  /><Relationship Id="rId40" Type="http://schemas.openxmlformats.org/officeDocument/2006/relationships/slide" Target="slides/slide35.xml"  /><Relationship Id="rId41" Type="http://schemas.openxmlformats.org/officeDocument/2006/relationships/slide" Target="slides/slide36.xml"  /><Relationship Id="rId42" Type="http://schemas.openxmlformats.org/officeDocument/2006/relationships/presProps" Target="presProps.xml"  /><Relationship Id="rId43" Type="http://schemas.openxmlformats.org/officeDocument/2006/relationships/viewProps" Target="viewProps.xml"  /><Relationship Id="rId44" Type="http://schemas.openxmlformats.org/officeDocument/2006/relationships/theme" Target="theme/theme1.xml"  /><Relationship Id="rId45" Type="http://schemas.openxmlformats.org/officeDocument/2006/relationships/tableStyles" Target="tableStyles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2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3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4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5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7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8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8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4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4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8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8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9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10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11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12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13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14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5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16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17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6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8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15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9.png"  /><Relationship Id="rId4" Type="http://schemas.microsoft.com/office/2007/relationships/hdphoto" Target="../embeddings/oleObject1.wdp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20.jpe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20.jpe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20.jpe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2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90507689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600"/>
            <a:ext cx="9144000" cy="3785597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놀라운 보물을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587470738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674065087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02161" y="-99392"/>
            <a:ext cx="9144000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난 알 고 있어요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하나님 내 곁에 계심을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  <a:endParaRPr kumimoji="0" lang="ko-KR" altLang="en-US" b="1">
              <a:solidFill>
                <a:schemeClr val="tx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619235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하나님 </a:t>
            </a:r>
            <a:r>
              <a:rPr kumimoji="0" lang="ko-KR" altLang="en-US" sz="5000">
                <a:solidFill>
                  <a:prstClr val="black"/>
                </a:solidFill>
                <a:latin typeface="Helvetica Neue"/>
              </a:rPr>
              <a:t>함께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하시니</a:t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아무것도 두렵지 않아</a:t>
            </a:r>
            <a:endParaRPr kumimoji="0" lang="ko-KR" altLang="en-US" sz="5000" b="1">
              <a:solidFill>
                <a:prstClr val="black"/>
              </a:solidFill>
              <a:latin typeface="Helvetica Neue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가장 강하신 우리 하나님</a:t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  <a:endParaRPr kumimoji="0" lang="ko-KR" altLang="en-US" b="1" i="1">
              <a:solidFill>
                <a:schemeClr val="tx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563802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4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주현절 후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다섯번째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332634"/>
            <a:ext cx="9144000" cy="1323379"/>
          </a:xfrm>
          <a:prstGeom prst="rect">
            <a:avLst/>
          </a:prstGeom>
          <a:noFill/>
        </p:spPr>
        <p:txBody>
          <a:bodyPr wrap="square" lIns="91360" tIns="45690" rIns="91360" bIns="4569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39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8113" y="739484"/>
            <a:ext cx="4597842" cy="1107971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600" b="1" i="1">
                <a:solidFill>
                  <a:prstClr val="black"/>
                </a:solidFill>
                <a:latin typeface="맑은 고딕"/>
                <a:ea typeface="맑은 고딕"/>
              </a:rPr>
              <a:t>찬양해요</a:t>
            </a:r>
            <a:r>
              <a:rPr kumimoji="0" lang="en-US" altLang="ko-KR" sz="6600" b="1" i="1">
                <a:solidFill>
                  <a:prstClr val="black"/>
                </a:solidFill>
                <a:latin typeface="맑은 고딕"/>
                <a:ea typeface="맑은 고딕"/>
              </a:rPr>
              <a:t>~</a:t>
            </a:r>
            <a:endParaRPr kumimoji="0" lang="ko-KR" altLang="en-US" sz="6600" b="1" i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7382471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354891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95501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415875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023 _0026_레이어 19.jpg" descr="2023 _0026_레이어 19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330553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023 _0025_레이어 20.jpg" descr="2023 _0025_레이어 20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311186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2023 _0024_레이어 21.jpg" descr="2023 _0024_레이어 21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414779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허지유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사무엘상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사무엘상 </a:t>
            </a:r>
            <a:r>
              <a:rPr lang="en-US" altLang="ko-KR" sz="6000" b="1">
                <a:solidFill>
                  <a:srgbClr val="000000"/>
                </a:solidFill>
              </a:rPr>
              <a:t>3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  <a:endParaRPr lang="ko-KR" altLang="en-US" sz="60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1046808" y="1811249"/>
            <a:ext cx="10098384" cy="435149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10</a:t>
            </a:r>
            <a:r>
              <a:rPr lang="ko-KR" altLang="en-US" sz="5600" b="1">
                <a:solidFill>
                  <a:schemeClr val="tx1"/>
                </a:solidFill>
              </a:rPr>
              <a:t> 여호와께서 임하여 서서 전과 같이 사무엘아 사무엘아 부르시는지라 사무엘이 이르되</a:t>
            </a:r>
            <a:endParaRPr lang="ko-KR" altLang="en-US" sz="56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5600" b="1">
                <a:solidFill>
                  <a:schemeClr val="tx1"/>
                </a:solidFill>
              </a:rPr>
              <a:t>말씀하옵소서 주의 종이 듣겠나이다 하니</a:t>
            </a:r>
            <a:endParaRPr lang="ko-KR" altLang="en-US" sz="5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1340436"/>
            <a:ext cx="7848872" cy="4965355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6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부르심을 받은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사무엘</a:t>
            </a: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  <a:endParaRPr kumimoji="0" lang="ko-KR" altLang="en-US" sz="2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05735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박시윤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성경목록 송</a:t>
            </a:r>
            <a:endParaRPr kumimoji="0" lang="ko-KR" altLang="en-US" sz="2400" b="1" i="0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576" y="1024825"/>
            <a:ext cx="7200800" cy="551946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창세기 출애굽기 레위기</a:t>
            </a:r>
            <a:endParaRPr kumimoji="0" lang="ko-KR" altLang="en-US" sz="4400" b="1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민수기 신명기 여호수아</a:t>
            </a:r>
            <a:endParaRPr kumimoji="0" lang="ko-KR" altLang="en-US" sz="4400" b="1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사사기 </a:t>
            </a: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룻기 사무엘상⋅하</a:t>
            </a:r>
            <a:endParaRPr kumimoji="0" lang="ko-KR" altLang="en-US" sz="4400" b="1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열왕기상⋅하 역대상⋅하</a:t>
            </a:r>
            <a:endParaRPr kumimoji="0" lang="ko-KR" altLang="en-US" sz="4400" b="1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에스라 느헤미야 에스더</a:t>
            </a:r>
            <a:endParaRPr kumimoji="0" lang="ko-KR" altLang="en-US" sz="4400" b="1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욥기 시편 잠언 전도서</a:t>
            </a:r>
            <a:endParaRPr kumimoji="0" lang="ko-KR" altLang="en-US" sz="4400" b="1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아가 이사야 예레미야</a:t>
            </a:r>
            <a:endParaRPr kumimoji="0" lang="ko-KR" altLang="en-US" sz="4400" b="1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8828225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576" y="1392256"/>
            <a:ext cx="7200800" cy="3857466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예레미야애가 에스겔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다니엘 호세아 요엘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아모스 오바댜 요나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미가 나훔 하박국 스바냐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학개 스가랴 말라기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8750901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1511300"/>
            <a:ext cx="9161778" cy="537858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1870309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93741" y="9027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945" y="908720"/>
            <a:ext cx="9073008" cy="4842351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마태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마가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endParaRPr kumimoji="0" lang="ko-KR" altLang="en-US" sz="32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누가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요한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endParaRPr kumimoji="0" lang="en-US" altLang="ko-KR" sz="32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사도행전 로마서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고린도 전⋅후</a:t>
            </a:r>
            <a:r>
              <a:rPr kumimoji="0" lang="en-US" altLang="ko-KR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갈라디아서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에베소서 빌립보서 골로새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endParaRPr kumimoji="0" lang="en-US" altLang="ko-KR" sz="32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데살로니가 전⋅후서  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디모데 전⋅후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디도서</a:t>
            </a:r>
            <a:endParaRPr kumimoji="0" lang="en-US" altLang="ko-KR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0535968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93741" y="9027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504" y="1268951"/>
            <a:ext cx="8912738" cy="348813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빌레몬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히브리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야고보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endParaRPr kumimoji="0" lang="en-US" altLang="ko-KR" sz="3200" b="1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베드로 전⋅후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요한일이삼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endParaRPr kumimoji="0" lang="en-US" altLang="ko-KR" sz="3200" b="1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유다서  요한계시록</a:t>
            </a:r>
            <a:endParaRPr kumimoji="0" lang="ko-KR" altLang="en-US" sz="4400" b="1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구약 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39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권에다 신약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27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권으로</a:t>
            </a:r>
            <a:endParaRPr kumimoji="0" lang="ko-KR" altLang="en-US" sz="4400" b="1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성경은 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66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권이다</a:t>
            </a:r>
            <a:endParaRPr kumimoji="0" lang="ko-KR" altLang="en-US" sz="4400" b="1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31117472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80"/>
            <a:ext cx="9144000" cy="4401150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591860394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312</ep:Words>
  <ep:PresentationFormat>와이드스크린</ep:PresentationFormat>
  <ep:Paragraphs>181</ep:Paragraphs>
  <ep:Slides>36</ep:Slides>
  <ep:Notes>14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36</vt:i4>
      </vt:variant>
    </vt:vector>
  </ep:HeadingPairs>
  <ep:TitlesOfParts>
    <vt:vector size="40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2024-02-03T07:25:12.734</dcterms:modified>
  <cp:revision>166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