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801" r:id="rId6"/>
    <p:sldMasterId id="2147483917" r:id="rId7"/>
    <p:sldMasterId id="2147484097" r:id="rId8"/>
    <p:sldMasterId id="2147484170" r:id="rId9"/>
    <p:sldMasterId id="2147484182" r:id="rId10"/>
  </p:sldMasterIdLst>
  <p:notesMasterIdLst>
    <p:notesMasterId r:id="rId45"/>
  </p:notesMasterIdLst>
  <p:sldIdLst>
    <p:sldId id="1998" r:id="rId11"/>
    <p:sldId id="2753" r:id="rId12"/>
    <p:sldId id="2585" r:id="rId13"/>
    <p:sldId id="2586" r:id="rId14"/>
    <p:sldId id="2806" r:id="rId15"/>
    <p:sldId id="2807" r:id="rId16"/>
    <p:sldId id="2808" r:id="rId17"/>
    <p:sldId id="2809" r:id="rId18"/>
    <p:sldId id="2810" r:id="rId19"/>
    <p:sldId id="2811" r:id="rId20"/>
    <p:sldId id="2826" r:id="rId21"/>
    <p:sldId id="2829" r:id="rId22"/>
    <p:sldId id="2830" r:id="rId23"/>
    <p:sldId id="2832" r:id="rId24"/>
    <p:sldId id="2614" r:id="rId25"/>
    <p:sldId id="2547" r:id="rId26"/>
    <p:sldId id="2548" r:id="rId27"/>
    <p:sldId id="2549" r:id="rId28"/>
    <p:sldId id="2550" r:id="rId29"/>
    <p:sldId id="2833" r:id="rId30"/>
    <p:sldId id="2834" r:id="rId31"/>
    <p:sldId id="2445" r:id="rId32"/>
    <p:sldId id="2553" r:id="rId33"/>
    <p:sldId id="2634" r:id="rId34"/>
    <p:sldId id="2312" r:id="rId35"/>
    <p:sldId id="2768" r:id="rId36"/>
    <p:sldId id="2315" r:id="rId37"/>
    <p:sldId id="2641" r:id="rId38"/>
    <p:sldId id="2835" r:id="rId39"/>
    <p:sldId id="2836" r:id="rId40"/>
    <p:sldId id="1932" r:id="rId41"/>
    <p:sldId id="1933" r:id="rId42"/>
    <p:sldId id="1934" r:id="rId43"/>
    <p:sldId id="2363" r:id="rId4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1FE2A-B5D2-4E6C-81A6-018B8DD7E524}" v="24" dt="2022-11-19T05:40:06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87" autoAdjust="0"/>
  </p:normalViewPr>
  <p:slideViewPr>
    <p:cSldViewPr snapToGrid="0">
      <p:cViewPr>
        <p:scale>
          <a:sx n="117" d="100"/>
          <a:sy n="117" d="100"/>
        </p:scale>
        <p:origin x="-58" y="106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46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presProps" Target="presProps.xml"/><Relationship Id="rId6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BDFC-D22E-4261-8EE4-989EA2EF652D}" type="datetimeFigureOut">
              <a:rPr lang="ko-KR" altLang="en-US" smtClean="0"/>
              <a:t>2023-05-28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6F90B-29EA-4C02-BF72-5D8E4F5529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29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F377B-6799-4B3A-84C6-A01B01C44F61}" type="slidenum">
              <a:rPr lang="ko-KR" altLang="en-US">
                <a:solidFill>
                  <a:prstClr val="black"/>
                </a:solidFill>
              </a:rPr>
              <a:pPr/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53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779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53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5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20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0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6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22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975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975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3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95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6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42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69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22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7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6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9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32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30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26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15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26" y="4203720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16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45" y="407449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684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40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20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40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20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320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3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41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26" y="33880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85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18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705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7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227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845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2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8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689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907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13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24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78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60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15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65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991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16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1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876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6FBC7-E21E-4344-BBBD-2D2F26D7E2E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1510"/>
      </p:ext>
    </p:extLst>
  </p:cSld>
  <p:clrMapOvr>
    <a:masterClrMapping/>
  </p:clrMapOvr>
  <p:transition advClick="0"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AA323-0836-441E-9375-2923FD96023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31755"/>
      </p:ext>
    </p:extLst>
  </p:cSld>
  <p:clrMapOvr>
    <a:masterClrMapping/>
  </p:clrMapOvr>
  <p:transition advClick="0"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7AA67-6C6D-461A-BCF6-28B20021D0FE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00188"/>
      </p:ext>
    </p:extLst>
  </p:cSld>
  <p:clrMapOvr>
    <a:masterClrMapping/>
  </p:clrMapOvr>
  <p:transition advClick="0"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4A489-2DDD-4711-8F13-2DA14E9D097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6089"/>
      </p:ext>
    </p:extLst>
  </p:cSld>
  <p:clrMapOvr>
    <a:masterClrMapping/>
  </p:clrMapOvr>
  <p:transition advClick="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298B3-7E48-49FA-99CC-E3035DF232B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51826"/>
      </p:ext>
    </p:extLst>
  </p:cSld>
  <p:clrMapOvr>
    <a:masterClrMapping/>
  </p:clrMapOvr>
  <p:transition advClick="0"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A2438-8160-44DD-9AA4-694203F1ABA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07"/>
      </p:ext>
    </p:extLst>
  </p:cSld>
  <p:clrMapOvr>
    <a:masterClrMapping/>
  </p:clrMapOvr>
  <p:transition advClick="0"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CFEBB-F838-4A36-B78E-1E403775EC3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86644"/>
      </p:ext>
    </p:extLst>
  </p:cSld>
  <p:clrMapOvr>
    <a:masterClrMapping/>
  </p:clrMapOvr>
  <p:transition advClick="0"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9465A-E55D-4B13-8C61-533EEC18773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807749"/>
      </p:ext>
    </p:extLst>
  </p:cSld>
  <p:clrMapOvr>
    <a:masterClrMapping/>
  </p:clrMapOvr>
  <p:transition advClick="0"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D1FC4-81C2-4DC8-888E-9F77B3E3789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2988"/>
      </p:ext>
    </p:extLst>
  </p:cSld>
  <p:clrMapOvr>
    <a:masterClrMapping/>
  </p:clrMapOvr>
  <p:transition advClick="0"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1A013-4D1E-419E-BEF2-BCF8CDE835EC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071854"/>
      </p:ext>
    </p:extLst>
  </p:cSld>
  <p:clrMapOvr>
    <a:masterClrMapping/>
  </p:clrMapOvr>
  <p:transition advClick="0"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6EC23-2553-4CB9-A019-04D43DD142A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8785"/>
      </p:ext>
    </p:extLst>
  </p:cSld>
  <p:clrMapOvr>
    <a:masterClrMapping/>
  </p:clrMapOvr>
  <p:transition advClick="0">
    <p:zo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7170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532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1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1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2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435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594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5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5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5507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9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7204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7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8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562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2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64" indent="0">
              <a:buNone/>
              <a:defRPr sz="2400"/>
            </a:lvl3pPr>
            <a:lvl4pPr marL="1371096" indent="0">
              <a:buNone/>
              <a:defRPr sz="2000"/>
            </a:lvl4pPr>
            <a:lvl5pPr marL="1828126" indent="0">
              <a:buNone/>
              <a:defRPr sz="2000"/>
            </a:lvl5pPr>
            <a:lvl6pPr marL="2285166" indent="0">
              <a:buNone/>
              <a:defRPr sz="2000"/>
            </a:lvl6pPr>
            <a:lvl7pPr marL="2742190" indent="0">
              <a:buNone/>
              <a:defRPr sz="2000"/>
            </a:lvl7pPr>
            <a:lvl8pPr marL="3199216" indent="0">
              <a:buNone/>
              <a:defRPr sz="2000"/>
            </a:lvl8pPr>
            <a:lvl9pPr marL="36562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7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671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431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5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5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624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6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5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6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6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5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6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2023-05-28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687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687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687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2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56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483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37" y="6250483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83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24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24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24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3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7E4316-61B2-4489-B2A4-7C00BC97F52B}" type="slidenum">
              <a:rPr kumimoji="1" lang="en-US" altLang="ko-K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5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</p:sldLayoutIdLst>
  <p:transition advClick="0">
    <p:zoom/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0" tIns="45714" rIns="91410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10" tIns="45714" rIns="91410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7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70"/>
            <a:ext cx="3860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7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97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defTabSz="91406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50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8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5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4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3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g"/><Relationship Id="rId9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3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334435" y="692162"/>
            <a:ext cx="11595100" cy="1878013"/>
            <a:chOff x="158" y="436"/>
            <a:chExt cx="5478" cy="1183"/>
          </a:xfrm>
        </p:grpSpPr>
        <p:pic>
          <p:nvPicPr>
            <p:cNvPr id="24580" name="Picture 4" descr="천국은-마치-3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436"/>
              <a:ext cx="5478" cy="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581" name="Text Box 5"/>
            <p:cNvSpPr txBox="1">
              <a:spLocks noChangeArrowheads="1"/>
            </p:cNvSpPr>
            <p:nvPr/>
          </p:nvSpPr>
          <p:spPr bwMode="auto">
            <a:xfrm>
              <a:off x="630" y="1212"/>
              <a:ext cx="367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천국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은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마치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0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밭에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감</a:t>
              </a:r>
              <a:r>
                <a:rPr kumimoji="1" lang="ko-KR" altLang="en-US" sz="8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추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인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보화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</p:grp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353367" y="2924956"/>
            <a:ext cx="11341100" cy="3598863"/>
            <a:chOff x="249" y="164"/>
            <a:chExt cx="5358" cy="2267"/>
          </a:xfrm>
        </p:grpSpPr>
        <p:pic>
          <p:nvPicPr>
            <p:cNvPr id="9" name="Picture 4" descr="천국은-마치-2-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64"/>
              <a:ext cx="2940" cy="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천국은-마치-3-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253"/>
              <a:ext cx="5358" cy="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876" y="881"/>
              <a:ext cx="166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땅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속에  묻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힌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748" y="2024"/>
              <a:ext cx="362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아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무 도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모르는  보 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석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이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라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네</a:t>
              </a: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5072" y="1101"/>
              <a:ext cx="36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400" i="1" smtClean="0">
                  <a:solidFill>
                    <a:srgbClr val="000000"/>
                  </a:solidFill>
                  <a:latin typeface="HY헤드라인M" pitchFamily="18" charset="-127"/>
                  <a:ea typeface="HY헤드라인M" pitchFamily="18" charset="-127"/>
                </a:rPr>
                <a:t>Fine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3575221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나는야 주의 어린이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주의 사랑으로 자라나요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나는야 주의 어린이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주의 </a:t>
            </a:r>
            <a:r>
              <a:rPr kumimoji="1" lang="ko-KR" altLang="en-US" sz="6000" b="1" dirty="0" err="1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말씀안에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 자라나요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914" y="302079"/>
            <a:ext cx="262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나는야 주의 어린이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08808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예수님처럼 기도하고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예수님처럼 섬기며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믿음으로 자라나요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나는야 주의 어린이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914" y="302079"/>
            <a:ext cx="262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나는야 주의 어린이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99703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2192000" cy="719273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 smtClean="0">
                <a:solidFill>
                  <a:schemeClr val="tx1"/>
                </a:solidFill>
              </a:rPr>
              <a:t>나는 구원열차 올라타고서</a:t>
            </a:r>
            <a:r>
              <a:rPr lang="en-US" altLang="ko-KR" sz="6600" b="1" dirty="0" smtClean="0">
                <a:solidFill>
                  <a:schemeClr val="tx1"/>
                </a:solidFill>
              </a:rPr>
              <a:t/>
            </a:r>
            <a:br>
              <a:rPr lang="en-US" altLang="ko-KR" sz="6600" b="1" dirty="0" smtClean="0">
                <a:solidFill>
                  <a:schemeClr val="tx1"/>
                </a:solidFill>
              </a:rPr>
            </a:br>
            <a:r>
              <a:rPr lang="ko-KR" altLang="en-US" sz="6600" b="1" dirty="0" smtClean="0">
                <a:solidFill>
                  <a:schemeClr val="tx1"/>
                </a:solidFill>
              </a:rPr>
              <a:t>하늘나라 가지요</a:t>
            </a:r>
            <a:r>
              <a:rPr lang="en-US" altLang="ko-KR" sz="6600" b="1" dirty="0" smtClean="0">
                <a:solidFill>
                  <a:schemeClr val="tx1"/>
                </a:solidFill>
              </a:rPr>
              <a:t>(</a:t>
            </a:r>
            <a:r>
              <a:rPr lang="ko-KR" altLang="en-US" sz="6600" b="1" dirty="0" smtClean="0">
                <a:solidFill>
                  <a:schemeClr val="tx1"/>
                </a:solidFill>
              </a:rPr>
              <a:t>빵</a:t>
            </a:r>
            <a:r>
              <a:rPr lang="en-US" altLang="ko-KR" sz="6600" b="1" dirty="0" smtClean="0">
                <a:solidFill>
                  <a:schemeClr val="tx1"/>
                </a:solidFill>
              </a:rPr>
              <a:t>!</a:t>
            </a:r>
            <a:r>
              <a:rPr lang="ko-KR" altLang="en-US" sz="6600" b="1" dirty="0" smtClean="0">
                <a:solidFill>
                  <a:schemeClr val="tx1"/>
                </a:solidFill>
              </a:rPr>
              <a:t>빵</a:t>
            </a:r>
            <a:r>
              <a:rPr lang="en-US" altLang="ko-KR" sz="6600" b="1" dirty="0" smtClean="0">
                <a:solidFill>
                  <a:schemeClr val="tx1"/>
                </a:solidFill>
              </a:rPr>
              <a:t>!)</a:t>
            </a:r>
          </a:p>
          <a:p>
            <a:pPr algn="ctr"/>
            <a:r>
              <a:rPr lang="ko-KR" altLang="en-US" sz="6600" b="1" dirty="0" smtClean="0">
                <a:solidFill>
                  <a:schemeClr val="tx1"/>
                </a:solidFill>
              </a:rPr>
              <a:t>죄악 역 벗어나 달려가다가</a:t>
            </a:r>
            <a:r>
              <a:rPr lang="en-US" altLang="ko-KR" sz="6600" b="1" dirty="0" smtClean="0">
                <a:solidFill>
                  <a:schemeClr val="tx1"/>
                </a:solidFill>
              </a:rPr>
              <a:t/>
            </a:r>
            <a:br>
              <a:rPr lang="en-US" altLang="ko-KR" sz="6600" b="1" dirty="0" smtClean="0">
                <a:solidFill>
                  <a:schemeClr val="tx1"/>
                </a:solidFill>
              </a:rPr>
            </a:br>
            <a:r>
              <a:rPr lang="ko-KR" altLang="en-US" sz="6600" b="1" dirty="0" smtClean="0">
                <a:solidFill>
                  <a:schemeClr val="tx1"/>
                </a:solidFill>
              </a:rPr>
              <a:t>다시 내리지 않죠</a:t>
            </a:r>
            <a:endParaRPr lang="ko-KR" altLang="en-US" sz="66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50" y="244929"/>
            <a:ext cx="1820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구원열차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44734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2192000" cy="719273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 smtClean="0">
                <a:solidFill>
                  <a:schemeClr val="tx1"/>
                </a:solidFill>
              </a:rPr>
              <a:t>차표 필요 없어요</a:t>
            </a:r>
            <a:endParaRPr lang="en-US" altLang="ko-KR" sz="66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schemeClr val="tx1"/>
                </a:solidFill>
              </a:rPr>
              <a:t>주님 차장 되시니</a:t>
            </a:r>
            <a:endParaRPr lang="en-US" altLang="ko-KR" sz="66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schemeClr val="tx1"/>
                </a:solidFill>
              </a:rPr>
              <a:t>나는 염려 없어요</a:t>
            </a:r>
            <a:r>
              <a:rPr lang="en-US" altLang="ko-KR" sz="6600" b="1" dirty="0" smtClean="0">
                <a:solidFill>
                  <a:schemeClr val="tx1"/>
                </a:solidFill>
              </a:rPr>
              <a:t>(</a:t>
            </a:r>
            <a:r>
              <a:rPr lang="ko-KR" altLang="en-US" sz="6600" b="1" dirty="0" smtClean="0">
                <a:solidFill>
                  <a:schemeClr val="tx1"/>
                </a:solidFill>
              </a:rPr>
              <a:t>빵</a:t>
            </a:r>
            <a:r>
              <a:rPr lang="en-US" altLang="ko-KR" sz="6600" b="1" dirty="0" smtClean="0">
                <a:solidFill>
                  <a:schemeClr val="tx1"/>
                </a:solidFill>
              </a:rPr>
              <a:t>!</a:t>
            </a:r>
            <a:r>
              <a:rPr lang="ko-KR" altLang="en-US" sz="6600" b="1" dirty="0" smtClean="0">
                <a:solidFill>
                  <a:schemeClr val="tx1"/>
                </a:solidFill>
              </a:rPr>
              <a:t>빵</a:t>
            </a:r>
            <a:r>
              <a:rPr lang="en-US" altLang="ko-KR" sz="6600" b="1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ko-KR" altLang="en-US" sz="6600" b="1" dirty="0" smtClean="0">
                <a:solidFill>
                  <a:schemeClr val="tx1"/>
                </a:solidFill>
              </a:rPr>
              <a:t>나는 구원열차 올라타고서</a:t>
            </a:r>
            <a:endParaRPr lang="en-US" altLang="ko-KR" sz="66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schemeClr val="tx1"/>
                </a:solidFill>
              </a:rPr>
              <a:t>하늘나라 가지요</a:t>
            </a:r>
            <a:endParaRPr lang="ko-KR" altLang="en-US" sz="66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50" y="244929"/>
            <a:ext cx="1820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구원열차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16281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ko-KR" sz="4000" dirty="0">
                <a:latin typeface="HY헤드라인M" pitchFamily="18" charset="-127"/>
                <a:ea typeface="HY헤드라인M" pitchFamily="18" charset="-127"/>
              </a:rPr>
              <a:t>2023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28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8627" y="2718074"/>
            <a:ext cx="11496600" cy="11386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성령강림 주일입니다</a:t>
            </a:r>
            <a:endParaRPr kumimoji="1" lang="en-US" altLang="ko-KR" sz="68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1" y="1773"/>
            <a:ext cx="6264696" cy="68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1104689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651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나는야 주의 어린이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주의 사랑으로 자라나요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나는야 주의 어린이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주의 </a:t>
            </a:r>
            <a:r>
              <a:rPr kumimoji="1" lang="ko-KR" altLang="en-US" sz="6000" b="1" dirty="0" err="1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말씀안에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 자라나요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914" y="302079"/>
            <a:ext cx="262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나는야 주의 어린이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9575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예수님처럼 기도하고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예수님처럼 섬기며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믿음으로 자라나요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나는야 주의 어린이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914" y="302079"/>
            <a:ext cx="262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나는야 주의 어린이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65840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이가연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6" y="0"/>
            <a:ext cx="122122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1130E8E-C5E7-4099-AC32-B2FCCD830F10}"/>
              </a:ext>
            </a:extLst>
          </p:cNvPr>
          <p:cNvSpPr txBox="1"/>
          <p:nvPr/>
        </p:nvSpPr>
        <p:spPr>
          <a:xfrm>
            <a:off x="2181703" y="1786512"/>
            <a:ext cx="7848872" cy="3046968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66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 </a:t>
            </a:r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5400" b="1" dirty="0" err="1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디도서</a:t>
            </a:r>
            <a:r>
              <a:rPr lang="ko-KR" altLang="en-US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en-US" altLang="ko-KR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2</a:t>
            </a:r>
            <a:r>
              <a:rPr lang="ko-KR" altLang="en-US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 </a:t>
            </a:r>
            <a:r>
              <a:rPr lang="en-US" altLang="ko-KR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14</a:t>
            </a:r>
            <a:r>
              <a:rPr lang="ko-KR" altLang="en-US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54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15846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549" y="756599"/>
            <a:ext cx="10825843" cy="5262959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</a:t>
            </a:r>
            <a:r>
              <a:rPr lang="ko-KR" altLang="en-US" sz="6600" b="1" dirty="0">
                <a:solidFill>
                  <a:prstClr val="black"/>
                </a:solidFill>
              </a:rPr>
              <a:t>성경봉독</a:t>
            </a:r>
            <a:r>
              <a:rPr lang="en-US" altLang="ko-KR" sz="6600" b="1" dirty="0">
                <a:solidFill>
                  <a:prstClr val="black"/>
                </a:solidFill>
              </a:rPr>
              <a:t>-  </a:t>
            </a:r>
            <a:r>
              <a:rPr lang="ko-KR" altLang="en-US" sz="6600" b="1" dirty="0" err="1" smtClean="0">
                <a:solidFill>
                  <a:prstClr val="black"/>
                </a:solidFill>
              </a:rPr>
              <a:t>디도서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 </a:t>
            </a:r>
            <a:r>
              <a:rPr lang="en-US" altLang="ko-KR" sz="6600" b="1" dirty="0" smtClean="0">
                <a:solidFill>
                  <a:prstClr val="black"/>
                </a:solidFill>
              </a:rPr>
              <a:t>2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장</a:t>
            </a:r>
            <a:endParaRPr lang="en-US" altLang="ko-KR" sz="6000" b="1" dirty="0" smtClean="0"/>
          </a:p>
          <a:p>
            <a:pPr lvl="0" fontAlgn="base"/>
            <a:r>
              <a:rPr lang="en-US" altLang="ko-KR" sz="5400" b="1" dirty="0" smtClean="0"/>
              <a:t>14 </a:t>
            </a:r>
            <a:r>
              <a:rPr lang="ko-KR" altLang="en-US" sz="5400" b="1" dirty="0" smtClean="0"/>
              <a:t>그가 우리를 대신하여 자신을 주심은 모든 불법에서 우리를 속량하시고 우리를 깨끗하게 하사 선한 일을 열심히 하는 자기 백성이 </a:t>
            </a:r>
            <a:endParaRPr lang="en-US" altLang="ko-KR" sz="5400" b="1" dirty="0" smtClean="0"/>
          </a:p>
          <a:p>
            <a:pPr lvl="0" fontAlgn="base"/>
            <a:r>
              <a:rPr lang="ko-KR" altLang="en-US" sz="5400" b="1" dirty="0" smtClean="0"/>
              <a:t>되게 하려 하심이라</a:t>
            </a:r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8593786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7320" y="2365512"/>
            <a:ext cx="7848872" cy="249297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  </a:t>
            </a:r>
            <a:r>
              <a:rPr lang="ko-KR" altLang="en-US" sz="5200" b="1" dirty="0">
                <a:latin typeface="HY그래픽M"/>
                <a:ea typeface="HY그래픽M"/>
              </a:rPr>
              <a:t>나도 </a:t>
            </a:r>
            <a:r>
              <a:rPr lang="ko-KR" altLang="en-US" sz="5200" b="1" dirty="0">
                <a:solidFill>
                  <a:srgbClr val="FF0000"/>
                </a:solidFill>
                <a:latin typeface="HY그래픽M"/>
                <a:ea typeface="HY그래픽M"/>
              </a:rPr>
              <a:t>하나님</a:t>
            </a:r>
            <a:r>
              <a:rPr lang="ko-KR" altLang="en-US" sz="5200" b="1" dirty="0">
                <a:latin typeface="HY그래픽M"/>
                <a:ea typeface="HY그래픽M"/>
              </a:rPr>
              <a:t>의 </a:t>
            </a:r>
            <a:r>
              <a:rPr lang="ko-KR" altLang="en-US" sz="5200" b="1" dirty="0">
                <a:solidFill>
                  <a:srgbClr val="0070C0"/>
                </a:solidFill>
                <a:latin typeface="HY그래픽M"/>
                <a:ea typeface="HY그래픽M"/>
              </a:rPr>
              <a:t>자녀</a:t>
            </a:r>
            <a:r>
              <a:rPr lang="ko-KR" altLang="en-US" sz="5200" b="1" dirty="0">
                <a:latin typeface="HY그래픽M"/>
                <a:ea typeface="HY그래픽M"/>
              </a:rPr>
              <a:t>에요</a:t>
            </a:r>
            <a:r>
              <a:rPr lang="en-US" altLang="ko-KR" sz="5200" b="1" dirty="0">
                <a:latin typeface="HY그래픽M"/>
                <a:ea typeface="HY그래픽M"/>
              </a:rPr>
              <a:t>!</a:t>
            </a:r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636" y="710294"/>
            <a:ext cx="107768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 smtClean="0">
                <a:latin typeface="HY엽서M" pitchFamily="18" charset="-127"/>
                <a:ea typeface="HY엽서M" pitchFamily="18" charset="-127"/>
              </a:rPr>
              <a:t>헌금 찬양</a:t>
            </a:r>
            <a:r>
              <a:rPr lang="en-US" altLang="ko-KR" sz="8000" dirty="0" smtClean="0">
                <a:latin typeface="HY엽서M" pitchFamily="18" charset="-127"/>
                <a:ea typeface="HY엽서M" pitchFamily="18" charset="-127"/>
              </a:rPr>
              <a:t>~</a:t>
            </a:r>
          </a:p>
          <a:p>
            <a:pPr algn="ctr"/>
            <a:endParaRPr lang="en-US" altLang="ko-KR" sz="8000" dirty="0" smtClean="0">
              <a:latin typeface="HY엽서M" pitchFamily="18" charset="-127"/>
              <a:ea typeface="HY엽서M" pitchFamily="18" charset="-127"/>
            </a:endParaRPr>
          </a:p>
          <a:p>
            <a:pPr algn="ctr"/>
            <a:r>
              <a:rPr lang="en-US" altLang="ko-KR" sz="8000" dirty="0"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8000" dirty="0" err="1" smtClean="0">
                <a:latin typeface="HY엽서M" pitchFamily="18" charset="-127"/>
                <a:ea typeface="HY엽서M" pitchFamily="18" charset="-127"/>
              </a:rPr>
              <a:t>양희담</a:t>
            </a:r>
            <a:r>
              <a:rPr lang="ko-KR" altLang="en-US" sz="8000" dirty="0" smtClean="0">
                <a:latin typeface="HY엽서M" pitchFamily="18" charset="-127"/>
                <a:ea typeface="HY엽서M" pitchFamily="18" charset="-127"/>
              </a:rPr>
              <a:t> 김서연 어린이</a:t>
            </a:r>
            <a:endParaRPr lang="ko-KR" altLang="en-US" sz="8000" dirty="0">
              <a:latin typeface="HY엽서M" pitchFamily="18" charset="-127"/>
              <a:ea typeface="HY엽서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1261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err="1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이정원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650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820" y="-27365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16317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83123" y="1225206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30000"/>
              </a:lnSpc>
              <a:buFontTx/>
              <a:buAutoNum type="arabicPeriod"/>
            </a:pPr>
            <a:r>
              <a:rPr lang="ko-KR" altLang="en-US" sz="3200" b="1" dirty="0" smtClean="0">
                <a:solidFill>
                  <a:prstClr val="black"/>
                </a:solidFill>
              </a:rPr>
              <a:t>주님의 </a:t>
            </a:r>
            <a:r>
              <a:rPr lang="ko-KR" altLang="en-US" sz="3200" b="1" dirty="0">
                <a:solidFill>
                  <a:prstClr val="black"/>
                </a:solidFill>
              </a:rPr>
              <a:t>축복과</a:t>
            </a: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은혜가 우리 모두에게 </a:t>
            </a:r>
            <a:r>
              <a:rPr lang="ko-KR" altLang="en-US" sz="3200" b="1" dirty="0">
                <a:solidFill>
                  <a:prstClr val="black"/>
                </a:solidFill>
              </a:rPr>
              <a:t>가득하기를 기도합니다 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>
              <a:lnSpc>
                <a:spcPct val="13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2.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중앙연회 어린이 찬양대회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(6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3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)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준비 및 응원바랍니다</a:t>
            </a:r>
            <a:r>
              <a:rPr lang="en-US" altLang="ko-KR" sz="3200" b="1" dirty="0" smtClean="0">
                <a:solidFill>
                  <a:prstClr val="black"/>
                </a:solidFill>
              </a:rPr>
              <a:t/>
            </a:r>
            <a:br>
              <a:rPr lang="en-US" altLang="ko-KR" sz="3200" b="1" dirty="0" smtClean="0">
                <a:solidFill>
                  <a:prstClr val="black"/>
                </a:solidFill>
              </a:rPr>
            </a:br>
            <a:r>
              <a:rPr lang="en-US" altLang="ko-KR" sz="3200" b="1" dirty="0" smtClean="0">
                <a:solidFill>
                  <a:prstClr val="black"/>
                </a:solidFill>
              </a:rPr>
              <a:t>   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독창부문 </a:t>
            </a:r>
            <a:r>
              <a:rPr lang="en-US" altLang="ko-KR" sz="2400" b="1" dirty="0">
                <a:solidFill>
                  <a:prstClr val="black"/>
                </a:solidFill>
              </a:rPr>
              <a:t>: </a:t>
            </a:r>
            <a:r>
              <a:rPr lang="ko-KR" altLang="en-US" sz="2400" b="1" dirty="0" err="1">
                <a:solidFill>
                  <a:prstClr val="black"/>
                </a:solidFill>
              </a:rPr>
              <a:t>양희담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김서연</a:t>
            </a:r>
            <a:r>
              <a:rPr lang="en-US" altLang="ko-KR" sz="2400" b="1" dirty="0">
                <a:solidFill>
                  <a:prstClr val="black"/>
                </a:solidFill>
              </a:rPr>
              <a:t>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/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 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중창부문 </a:t>
            </a:r>
            <a:r>
              <a:rPr lang="en-US" altLang="ko-KR" sz="2400" b="1" dirty="0">
                <a:solidFill>
                  <a:prstClr val="black"/>
                </a:solidFill>
              </a:rPr>
              <a:t>: </a:t>
            </a:r>
            <a:r>
              <a:rPr lang="ko-KR" altLang="en-US" sz="2400" b="1" dirty="0" err="1" smtClean="0">
                <a:solidFill>
                  <a:prstClr val="black"/>
                </a:solidFill>
              </a:rPr>
              <a:t>송예권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400" b="1" dirty="0" err="1" smtClean="0">
                <a:solidFill>
                  <a:prstClr val="black"/>
                </a:solidFill>
              </a:rPr>
              <a:t>송은권</a:t>
            </a:r>
            <a:r>
              <a:rPr lang="en-US" altLang="ko-KR" sz="2400" b="1" dirty="0">
                <a:solidFill>
                  <a:prstClr val="black"/>
                </a:solidFill>
              </a:rPr>
              <a:t>)</a:t>
            </a:r>
          </a:p>
          <a:p>
            <a:pPr marL="541338" indent="-541338">
              <a:lnSpc>
                <a:spcPct val="13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3.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지방 성경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골든벨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(6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11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일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주일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)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오후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3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시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30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분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현대교회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)</a:t>
            </a:r>
          </a:p>
          <a:p>
            <a:pPr marL="541338" indent="-541338">
              <a:lnSpc>
                <a:spcPct val="130000"/>
              </a:lnSpc>
              <a:tabLst>
                <a:tab pos="10048875" algn="l"/>
              </a:tabLst>
            </a:pPr>
            <a:r>
              <a:rPr lang="en-US" altLang="ko-KR" sz="2400" b="1" dirty="0" smtClean="0">
                <a:solidFill>
                  <a:prstClr val="black"/>
                </a:solidFill>
              </a:rPr>
              <a:t>    (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성경 </a:t>
            </a:r>
            <a:r>
              <a:rPr lang="ko-KR" altLang="en-US" sz="2400" b="1" dirty="0" err="1" smtClean="0">
                <a:solidFill>
                  <a:prstClr val="black"/>
                </a:solidFill>
              </a:rPr>
              <a:t>오픈북이며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범위는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 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시편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마가복음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400" b="1" dirty="0" err="1" smtClean="0">
                <a:solidFill>
                  <a:prstClr val="black"/>
                </a:solidFill>
              </a:rPr>
              <a:t>디도서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400" b="1" dirty="0" err="1" smtClean="0">
                <a:solidFill>
                  <a:prstClr val="black"/>
                </a:solidFill>
              </a:rPr>
              <a:t>빌레몬서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)</a:t>
            </a:r>
            <a:endParaRPr lang="en-US" altLang="ko-KR" sz="2400" b="1" dirty="0">
              <a:solidFill>
                <a:prstClr val="black"/>
              </a:solidFill>
            </a:endParaRPr>
          </a:p>
          <a:p>
            <a:pPr marL="541338" indent="-541338">
              <a:lnSpc>
                <a:spcPct val="13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4.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여름성경학교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(7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21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~22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)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를 위해 기도해 주세요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 marL="541338" indent="-541338">
              <a:lnSpc>
                <a:spcPct val="130000"/>
              </a:lnSpc>
              <a:tabLst>
                <a:tab pos="10048875" algn="l"/>
              </a:tabLst>
            </a:pPr>
            <a:r>
              <a:rPr lang="en-US" altLang="ko-KR" sz="2400" b="1" dirty="0" smtClean="0">
                <a:solidFill>
                  <a:prstClr val="black"/>
                </a:solidFill>
              </a:rPr>
              <a:t>    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주제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: </a:t>
            </a:r>
            <a:r>
              <a:rPr lang="ko-KR" altLang="en-US" sz="2400" b="1" dirty="0" err="1" smtClean="0">
                <a:solidFill>
                  <a:prstClr val="black"/>
                </a:solidFill>
              </a:rPr>
              <a:t>가디언즈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– 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하나님 나라를 지켜라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)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 </a:t>
            </a:r>
            <a:endParaRPr lang="en-US" altLang="ko-KR" sz="2400" b="1" dirty="0" smtClean="0">
              <a:solidFill>
                <a:prstClr val="black"/>
              </a:solidFill>
            </a:endParaRPr>
          </a:p>
          <a:p>
            <a:pPr>
              <a:lnSpc>
                <a:spcPct val="13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5.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다음주 예배위원은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사회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김현경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선생님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/>
            </a:r>
            <a:br>
              <a:rPr lang="en-US" altLang="ko-KR" sz="3200" b="1" dirty="0" smtClean="0">
                <a:solidFill>
                  <a:prstClr val="black"/>
                </a:solidFill>
              </a:rPr>
            </a:br>
            <a:r>
              <a:rPr lang="en-US" altLang="ko-KR" sz="3200" b="1" dirty="0" smtClean="0">
                <a:solidFill>
                  <a:prstClr val="black"/>
                </a:solidFill>
              </a:rPr>
              <a:t>  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대표기도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최민서 어린이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헌금기도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이라임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어린이 입니다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</a:t>
            </a:r>
          </a:p>
          <a:p>
            <a:pPr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/>
            </a:r>
            <a:br>
              <a:rPr lang="en-US" altLang="ko-KR" sz="3200" b="1" dirty="0">
                <a:solidFill>
                  <a:prstClr val="black"/>
                </a:solidFill>
              </a:rPr>
            </a:br>
            <a:endParaRPr lang="en-US" altLang="ko-KR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1208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43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25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94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851925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445863" y="4229610"/>
            <a:ext cx="9491903" cy="321441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6726" y="0"/>
            <a:ext cx="12192000" cy="6858000"/>
            <a:chOff x="6726" y="0"/>
            <a:chExt cx="12192000" cy="6858000"/>
          </a:xfrm>
        </p:grpSpPr>
        <p:grpSp>
          <p:nvGrpSpPr>
            <p:cNvPr id="3" name="그룹 2"/>
            <p:cNvGrpSpPr/>
            <p:nvPr/>
          </p:nvGrpSpPr>
          <p:grpSpPr>
            <a:xfrm>
              <a:off x="6726" y="0"/>
              <a:ext cx="12192000" cy="6858000"/>
              <a:chOff x="0" y="0"/>
              <a:chExt cx="12192000" cy="6858000"/>
            </a:xfrm>
          </p:grpSpPr>
          <p:pic>
            <p:nvPicPr>
              <p:cNvPr id="4" name="그림 3">
                <a:extLst>
                  <a:ext uri="{FF2B5EF4-FFF2-40B4-BE49-F238E27FC236}">
                    <a16:creationId xmlns:a16="http://schemas.microsoft.com/office/drawing/2014/main" xmlns="" id="{E07C4EEF-1729-46A3-928D-22BCD51755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2" name="직사각형 1"/>
              <p:cNvSpPr/>
              <p:nvPr/>
            </p:nvSpPr>
            <p:spPr>
              <a:xfrm>
                <a:off x="984000" y="4764562"/>
                <a:ext cx="10224000" cy="16940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1" name="그림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9" t="13414"/>
            <a:stretch/>
          </p:blipFill>
          <p:spPr>
            <a:xfrm>
              <a:off x="1378131" y="1992085"/>
              <a:ext cx="9653452" cy="442053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947" y="4702185"/>
              <a:ext cx="984504" cy="265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5161" y="3840619"/>
              <a:ext cx="757645" cy="245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932" y="5611570"/>
            <a:ext cx="740512" cy="23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932" y="4445846"/>
            <a:ext cx="735874" cy="23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339" y="4131394"/>
            <a:ext cx="742405" cy="22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10742" y="4408075"/>
            <a:ext cx="600238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err="1" smtClean="0">
                <a:solidFill>
                  <a:srgbClr val="FF6600"/>
                </a:solidFill>
              </a:rPr>
              <a:t>홈커밍</a:t>
            </a:r>
            <a:r>
              <a:rPr lang="ko-KR" altLang="en-US" sz="1200" b="1" dirty="0" smtClean="0">
                <a:solidFill>
                  <a:srgbClr val="FF6600"/>
                </a:solidFill>
              </a:rPr>
              <a:t> 축제 통합 예배</a:t>
            </a:r>
            <a:endParaRPr lang="ko-KR" altLang="en-US" sz="1200" b="1" dirty="0">
              <a:solidFill>
                <a:srgbClr val="FF66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701415" y="1347813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90">
              <a:defRPr/>
            </a:pP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6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77600" y="5279109"/>
            <a:ext cx="973182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5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안지후</a:t>
            </a:r>
            <a:r>
              <a:rPr lang="en-US" altLang="ko-KR" sz="13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(5)</a:t>
            </a:r>
            <a:endParaRPr lang="ko-KR" altLang="en-US" sz="13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458905" y="4968137"/>
            <a:ext cx="9478861" cy="321441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6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327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43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25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87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52748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3" name="Picture 35" descr="천국은-마치-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7" y="425463"/>
            <a:ext cx="116205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1498609" y="1635127"/>
            <a:ext cx="76754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천국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은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마치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kumimoji="1" lang="en-US" altLang="ko-KR" sz="10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밭에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감</a:t>
            </a:r>
            <a:r>
              <a:rPr kumimoji="1" lang="ko-KR" altLang="en-US" sz="8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추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kumimoji="1" lang="en-US" altLang="ko-KR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인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보화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46" y="2300156"/>
            <a:ext cx="6218767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89"/>
          <p:cNvSpPr txBox="1">
            <a:spLocks noChangeArrowheads="1"/>
          </p:cNvSpPr>
          <p:nvPr/>
        </p:nvSpPr>
        <p:spPr bwMode="auto">
          <a:xfrm>
            <a:off x="4079776" y="3429004"/>
            <a:ext cx="35189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땅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속에 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묻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힌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  <p:pic>
        <p:nvPicPr>
          <p:cNvPr id="11" name="Picture 88" descr="천국은-마치-2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83" y="4082219"/>
            <a:ext cx="95377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90"/>
          <p:cNvSpPr txBox="1">
            <a:spLocks noChangeArrowheads="1"/>
          </p:cNvSpPr>
          <p:nvPr/>
        </p:nvSpPr>
        <p:spPr bwMode="auto">
          <a:xfrm>
            <a:off x="2454184" y="5517244"/>
            <a:ext cx="59811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아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무 도 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모르는  보 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석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7058033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8" name="Group 92"/>
          <p:cNvGrpSpPr>
            <a:grpSpLocks/>
          </p:cNvGrpSpPr>
          <p:nvPr/>
        </p:nvGrpSpPr>
        <p:grpSpPr bwMode="auto">
          <a:xfrm>
            <a:off x="307255" y="260660"/>
            <a:ext cx="11595100" cy="1878013"/>
            <a:chOff x="158" y="436"/>
            <a:chExt cx="5478" cy="1183"/>
          </a:xfrm>
        </p:grpSpPr>
        <p:pic>
          <p:nvPicPr>
            <p:cNvPr id="4182" name="Picture 86" descr="천국은-마치-3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436"/>
              <a:ext cx="5478" cy="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83" name="Text Box 87"/>
            <p:cNvSpPr txBox="1">
              <a:spLocks noChangeArrowheads="1"/>
            </p:cNvSpPr>
            <p:nvPr/>
          </p:nvSpPr>
          <p:spPr bwMode="auto">
            <a:xfrm>
              <a:off x="630" y="1212"/>
              <a:ext cx="367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천국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은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마치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0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밭에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감</a:t>
              </a:r>
              <a:r>
                <a:rPr kumimoji="1" lang="ko-KR" altLang="en-US" sz="8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추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인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보화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</p:grpSp>
      <p:pic>
        <p:nvPicPr>
          <p:cNvPr id="8" name="Picture 85" descr="천국은-마치-2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99" y="2420888"/>
            <a:ext cx="62230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87"/>
          <p:cNvSpPr txBox="1">
            <a:spLocks noChangeArrowheads="1"/>
          </p:cNvSpPr>
          <p:nvPr/>
        </p:nvSpPr>
        <p:spPr bwMode="auto">
          <a:xfrm>
            <a:off x="2831637" y="3678188"/>
            <a:ext cx="35189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땅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속에 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묻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힌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  <p:pic>
        <p:nvPicPr>
          <p:cNvPr id="10" name="Picture 86" descr="천국은-마치-3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55" y="4221101"/>
            <a:ext cx="1134110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5836100" y="3198171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endParaRPr kumimoji="1" lang="ko-KR" altLang="en-US" sz="24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Text Box 88"/>
          <p:cNvSpPr txBox="1">
            <a:spLocks noChangeArrowheads="1"/>
          </p:cNvSpPr>
          <p:nvPr/>
        </p:nvSpPr>
        <p:spPr bwMode="auto">
          <a:xfrm>
            <a:off x="1479400" y="5805276"/>
            <a:ext cx="76738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아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무 도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모르는  보 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석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이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라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네</a:t>
            </a:r>
          </a:p>
        </p:txBody>
      </p:sp>
    </p:spTree>
    <p:extLst>
      <p:ext uri="{BB962C8B-B14F-4D97-AF65-F5344CB8AC3E}">
        <p14:creationId xmlns:p14="http://schemas.microsoft.com/office/powerpoint/2010/main" val="3229327329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5" name="Group 91"/>
          <p:cNvGrpSpPr>
            <a:grpSpLocks/>
          </p:cNvGrpSpPr>
          <p:nvPr/>
        </p:nvGrpSpPr>
        <p:grpSpPr bwMode="auto">
          <a:xfrm>
            <a:off x="527349" y="1515232"/>
            <a:ext cx="10534651" cy="3454401"/>
            <a:chOff x="295" y="210"/>
            <a:chExt cx="4977" cy="2176"/>
          </a:xfrm>
        </p:grpSpPr>
        <p:pic>
          <p:nvPicPr>
            <p:cNvPr id="6229" name="Picture 85" descr="천국은-마치-5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10"/>
              <a:ext cx="4434" cy="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30" name="Picture 86" descr="천국은-마치-5-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253"/>
              <a:ext cx="4932" cy="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31" name="Text Box 87"/>
            <p:cNvSpPr txBox="1">
              <a:spLocks noChangeArrowheads="1"/>
            </p:cNvSpPr>
            <p:nvPr/>
          </p:nvSpPr>
          <p:spPr bwMode="auto">
            <a:xfrm>
              <a:off x="876" y="881"/>
              <a:ext cx="275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그 보석</a:t>
              </a:r>
              <a:r>
                <a:rPr kumimoji="1" lang="ko-KR" altLang="en-US" sz="12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ko-KR" altLang="en-US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발견</a:t>
              </a:r>
              <a:r>
                <a:rPr kumimoji="1" lang="ko-KR" altLang="en-US" sz="12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한  사</a:t>
              </a:r>
              <a:r>
                <a:rPr kumimoji="1" lang="ko-KR" altLang="en-US" sz="12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람</a:t>
              </a:r>
              <a:r>
                <a:rPr kumimoji="1" lang="ko-KR" altLang="en-US" sz="12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은</a:t>
              </a:r>
              <a:r>
                <a:rPr kumimoji="1" lang="ko-KR" altLang="en-US" sz="12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  <p:sp>
          <p:nvSpPr>
            <p:cNvPr id="6232" name="Text Box 88"/>
            <p:cNvSpPr txBox="1">
              <a:spLocks noChangeArrowheads="1"/>
            </p:cNvSpPr>
            <p:nvPr/>
          </p:nvSpPr>
          <p:spPr bwMode="auto">
            <a:xfrm>
              <a:off x="850" y="1979"/>
              <a:ext cx="322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기뻐</a:t>
              </a:r>
              <a:r>
                <a:rPr kumimoji="1" lang="ko-KR" altLang="en-US" sz="12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뛰며</a:t>
              </a:r>
              <a:r>
                <a:rPr kumimoji="1" lang="ko-KR" altLang="en-US" sz="12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en-US" altLang="ko-KR" sz="12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집에  돌 </a:t>
              </a:r>
              <a:r>
                <a:rPr kumimoji="1" lang="ko-KR" altLang="en-US" sz="12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en-US" altLang="ko-KR" sz="12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아 가 </a:t>
              </a:r>
              <a:r>
                <a:rPr kumimoji="1" lang="en-US" altLang="ko-KR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09403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0" name="Group 92"/>
          <p:cNvGrpSpPr>
            <a:grpSpLocks/>
          </p:cNvGrpSpPr>
          <p:nvPr/>
        </p:nvGrpSpPr>
        <p:grpSpPr bwMode="auto">
          <a:xfrm>
            <a:off x="361951" y="1347006"/>
            <a:ext cx="11544300" cy="3448051"/>
            <a:chOff x="193" y="123"/>
            <a:chExt cx="5454" cy="2172"/>
          </a:xfrm>
        </p:grpSpPr>
        <p:sp>
          <p:nvSpPr>
            <p:cNvPr id="7253" name="Text Box 85"/>
            <p:cNvSpPr txBox="1">
              <a:spLocks noChangeArrowheads="1"/>
            </p:cNvSpPr>
            <p:nvPr/>
          </p:nvSpPr>
          <p:spPr bwMode="auto">
            <a:xfrm>
              <a:off x="703" y="799"/>
              <a:ext cx="348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집 팔고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땅 팔고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냉장고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팔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아</a:t>
              </a:r>
            </a:p>
          </p:txBody>
        </p:sp>
        <p:sp>
          <p:nvSpPr>
            <p:cNvPr id="7254" name="Text Box 86"/>
            <p:cNvSpPr txBox="1">
              <a:spLocks noChangeArrowheads="1"/>
            </p:cNvSpPr>
            <p:nvPr/>
          </p:nvSpPr>
          <p:spPr bwMode="auto">
            <a:xfrm>
              <a:off x="657" y="1888"/>
              <a:ext cx="379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기어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이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그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밭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을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사고 말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거야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  <p:pic>
          <p:nvPicPr>
            <p:cNvPr id="7255" name="Picture 87" descr="천국은-마치-6-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23"/>
              <a:ext cx="5190" cy="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56" name="Picture 88" descr="천국은-마치-6-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" y="1117"/>
              <a:ext cx="5454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8927544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3" name="Picture 35" descr="천국은-마치-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7" y="425463"/>
            <a:ext cx="116205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1498609" y="1635127"/>
            <a:ext cx="76754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천국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은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마치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kumimoji="1" lang="en-US" altLang="ko-KR" sz="10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밭에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감</a:t>
            </a:r>
            <a:r>
              <a:rPr kumimoji="1" lang="ko-KR" altLang="en-US" sz="8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추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kumimoji="1" lang="en-US" altLang="ko-KR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인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보화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46" y="2300156"/>
            <a:ext cx="6218767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89"/>
          <p:cNvSpPr txBox="1">
            <a:spLocks noChangeArrowheads="1"/>
          </p:cNvSpPr>
          <p:nvPr/>
        </p:nvSpPr>
        <p:spPr bwMode="auto">
          <a:xfrm>
            <a:off x="4079776" y="3429004"/>
            <a:ext cx="35189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땅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속에 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묻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힌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  <p:pic>
        <p:nvPicPr>
          <p:cNvPr id="11" name="Picture 88" descr="천국은-마치-2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83" y="4082219"/>
            <a:ext cx="95377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90"/>
          <p:cNvSpPr txBox="1">
            <a:spLocks noChangeArrowheads="1"/>
          </p:cNvSpPr>
          <p:nvPr/>
        </p:nvSpPr>
        <p:spPr bwMode="auto">
          <a:xfrm>
            <a:off x="2454184" y="5517244"/>
            <a:ext cx="59811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아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무 도 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모르는  보 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석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224746782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4" ma:contentTypeDescription="새 문서를 만듭니다." ma:contentTypeScope="" ma:versionID="ddf4232f471ee197a807e1827f03abd3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230f701c59dc83fd1bd14be9587e7c48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D61BCC-B2F9-40E4-AAFE-93044638304F}">
  <ds:schemaRefs>
    <ds:schemaRef ds:uri="http://schemas.microsoft.com/office/infopath/2007/PartnerControls"/>
    <ds:schemaRef ds:uri="b1542b66-be90-4ea2-9bb2-b25b806b2984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20f6cbf1-5f90-4908-b26f-e717de893987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2499232-152A-4918-B179-3E2609D5A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401C98-82FB-47FE-94A0-1325B56CC1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2481</TotalTime>
  <Words>559</Words>
  <Application>Microsoft Office PowerPoint</Application>
  <PresentationFormat>사용자 지정</PresentationFormat>
  <Paragraphs>162</Paragraphs>
  <Slides>34</Slides>
  <Notes>16</Notes>
  <HiddenSlides>0</HiddenSlides>
  <MMClips>0</MMClips>
  <ScaleCrop>false</ScaleCrop>
  <HeadingPairs>
    <vt:vector size="4" baseType="variant">
      <vt:variant>
        <vt:lpstr>테마</vt:lpstr>
      </vt:variant>
      <vt:variant>
        <vt:i4>7</vt:i4>
      </vt:variant>
      <vt:variant>
        <vt:lpstr>슬라이드 제목</vt:lpstr>
      </vt:variant>
      <vt:variant>
        <vt:i4>34</vt:i4>
      </vt:variant>
    </vt:vector>
  </HeadingPairs>
  <TitlesOfParts>
    <vt:vector size="41" baseType="lpstr">
      <vt:lpstr>Office 테마</vt:lpstr>
      <vt:lpstr>7_Office 테마</vt:lpstr>
      <vt:lpstr>1_Office 테마</vt:lpstr>
      <vt:lpstr>2_파형</vt:lpstr>
      <vt:lpstr>3_Office 테마</vt:lpstr>
      <vt:lpstr>기본 디자인</vt:lpstr>
      <vt:lpstr>5_Office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105</cp:revision>
  <dcterms:created xsi:type="dcterms:W3CDTF">2022-06-11T10:00:30Z</dcterms:created>
  <dcterms:modified xsi:type="dcterms:W3CDTF">2023-05-27T18:28:09Z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