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97" r:id="rId8"/>
    <p:sldMasterId id="2147484170" r:id="rId9"/>
    <p:sldMasterId id="2147484182" r:id="rId10"/>
  </p:sldMasterIdLst>
  <p:notesMasterIdLst>
    <p:notesMasterId r:id="rId43"/>
  </p:notesMasterIdLst>
  <p:sldIdLst>
    <p:sldId id="1998" r:id="rId11"/>
    <p:sldId id="2753" r:id="rId12"/>
    <p:sldId id="2585" r:id="rId13"/>
    <p:sldId id="2586" r:id="rId14"/>
    <p:sldId id="2806" r:id="rId15"/>
    <p:sldId id="2807" r:id="rId16"/>
    <p:sldId id="2808" r:id="rId17"/>
    <p:sldId id="2809" r:id="rId18"/>
    <p:sldId id="2810" r:id="rId19"/>
    <p:sldId id="2811" r:id="rId20"/>
    <p:sldId id="2826" r:id="rId21"/>
    <p:sldId id="2829" r:id="rId22"/>
    <p:sldId id="2830" r:id="rId23"/>
    <p:sldId id="2832" r:id="rId24"/>
    <p:sldId id="2614" r:id="rId25"/>
    <p:sldId id="2547" r:id="rId26"/>
    <p:sldId id="2548" r:id="rId27"/>
    <p:sldId id="2549" r:id="rId28"/>
    <p:sldId id="2550" r:id="rId29"/>
    <p:sldId id="2833" r:id="rId30"/>
    <p:sldId id="2834" r:id="rId31"/>
    <p:sldId id="2445" r:id="rId32"/>
    <p:sldId id="2553" r:id="rId33"/>
    <p:sldId id="2634" r:id="rId34"/>
    <p:sldId id="2312" r:id="rId35"/>
    <p:sldId id="2768" r:id="rId36"/>
    <p:sldId id="2315" r:id="rId37"/>
    <p:sldId id="2641" r:id="rId38"/>
    <p:sldId id="1932" r:id="rId39"/>
    <p:sldId id="1933" r:id="rId40"/>
    <p:sldId id="1934" r:id="rId41"/>
    <p:sldId id="2363" r:id="rId4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3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2023-05-27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F377B-6799-4B3A-84C6-A01B01C44F61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5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5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2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6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2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7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7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26" y="420372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1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5" y="407449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8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2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2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2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3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41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26" y="33880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85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1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1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4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6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1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1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1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6FBC7-E21E-4344-BBBD-2D2F26D7E2E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1510"/>
      </p:ext>
    </p:extLst>
  </p:cSld>
  <p:clrMapOvr>
    <a:masterClrMapping/>
  </p:clrMapOvr>
  <p:transition advClick="0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AA323-0836-441E-9375-2923FD9602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31755"/>
      </p:ext>
    </p:extLst>
  </p:cSld>
  <p:clrMapOvr>
    <a:masterClrMapping/>
  </p:clrMapOvr>
  <p:transition advClick="0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AA67-6C6D-461A-BCF6-28B20021D0F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00188"/>
      </p:ext>
    </p:extLst>
  </p:cSld>
  <p:clrMapOvr>
    <a:masterClrMapping/>
  </p:clrMapOvr>
  <p:transition advClick="0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4A489-2DDD-4711-8F13-2DA14E9D097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089"/>
      </p:ext>
    </p:extLst>
  </p:cSld>
  <p:clrMapOvr>
    <a:masterClrMapping/>
  </p:clrMapOvr>
  <p:transition advClick="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98B3-7E48-49FA-99CC-E3035DF232B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1826"/>
      </p:ext>
    </p:extLst>
  </p:cSld>
  <p:clrMapOvr>
    <a:masterClrMapping/>
  </p:clrMapOvr>
  <p:transition advClick="0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A2438-8160-44DD-9AA4-694203F1AB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7"/>
      </p:ext>
    </p:extLst>
  </p:cSld>
  <p:clrMapOvr>
    <a:masterClrMapping/>
  </p:clrMapOvr>
  <p:transition advClick="0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CFEBB-F838-4A36-B78E-1E403775EC3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86644"/>
      </p:ext>
    </p:extLst>
  </p:cSld>
  <p:clrMapOvr>
    <a:masterClrMapping/>
  </p:clrMapOvr>
  <p:transition advClick="0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9465A-E55D-4B13-8C61-533EEC18773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07749"/>
      </p:ext>
    </p:extLst>
  </p:cSld>
  <p:clrMapOvr>
    <a:masterClrMapping/>
  </p:clrMapOvr>
  <p:transition advClick="0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D1FC4-81C2-4DC8-888E-9F77B3E3789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988"/>
      </p:ext>
    </p:extLst>
  </p:cSld>
  <p:clrMapOvr>
    <a:masterClrMapping/>
  </p:clrMapOvr>
  <p:transition advClick="0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1A013-4D1E-419E-BEF2-BCF8CDE835E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71854"/>
      </p:ext>
    </p:extLst>
  </p:cSld>
  <p:clrMapOvr>
    <a:masterClrMapping/>
  </p:clrMapOvr>
  <p:transition advClick="0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6EC23-2553-4CB9-A019-04D43DD142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785"/>
      </p:ext>
    </p:extLst>
  </p:cSld>
  <p:clrMapOvr>
    <a:masterClrMapping/>
  </p:clrMapOvr>
  <p:transition advClick="0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17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532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3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5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50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204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562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671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431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2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8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5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8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37" y="625048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8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24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7E4316-61B2-4489-B2A4-7C00BC97F52B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ransition advClick="0">
    <p:zoom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7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34435" y="692162"/>
            <a:ext cx="11595100" cy="1878013"/>
            <a:chOff x="158" y="436"/>
            <a:chExt cx="5478" cy="1183"/>
          </a:xfrm>
        </p:grpSpPr>
        <p:pic>
          <p:nvPicPr>
            <p:cNvPr id="24580" name="Picture 4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53367" y="2924956"/>
            <a:ext cx="11341100" cy="3598863"/>
            <a:chOff x="249" y="164"/>
            <a:chExt cx="5358" cy="2267"/>
          </a:xfrm>
        </p:grpSpPr>
        <p:pic>
          <p:nvPicPr>
            <p:cNvPr id="9" name="Picture 4" descr="천국은-마치-2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64"/>
              <a:ext cx="2940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천국은-마치-3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253"/>
              <a:ext cx="5358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876" y="881"/>
              <a:ext cx="166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속에  묻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힌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748" y="2024"/>
              <a:ext cx="3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무 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모르는  보 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석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라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네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072" y="1101"/>
              <a:ext cx="3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i="1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575221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사랑으로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</a:t>
            </a:r>
            <a:r>
              <a:rPr kumimoji="1" lang="ko-KR" altLang="en-US" sz="6000" b="1" dirty="0" err="1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말씀안에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880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기도하고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섬기며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믿음으로 자라나요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9970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71927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smtClean="0">
                <a:solidFill>
                  <a:schemeClr val="tx1"/>
                </a:solidFill>
              </a:rPr>
              <a:t>나는 구원열차 올라타고서</a:t>
            </a:r>
            <a:r>
              <a:rPr lang="en-US" altLang="ko-KR" sz="6600" b="1" dirty="0" smtClean="0">
                <a:solidFill>
                  <a:schemeClr val="tx1"/>
                </a:solidFill>
              </a:rPr>
              <a:t/>
            </a:r>
            <a:br>
              <a:rPr lang="en-US" altLang="ko-KR" sz="6600" b="1" dirty="0" smtClean="0">
                <a:solidFill>
                  <a:schemeClr val="tx1"/>
                </a:solidFill>
              </a:rPr>
            </a:br>
            <a:r>
              <a:rPr lang="ko-KR" altLang="en-US" sz="6600" b="1" dirty="0" smtClean="0">
                <a:solidFill>
                  <a:schemeClr val="tx1"/>
                </a:solidFill>
              </a:rPr>
              <a:t>하늘나라 가지요</a:t>
            </a:r>
            <a:r>
              <a:rPr lang="en-US" altLang="ko-KR" sz="6600" b="1" dirty="0" smtClean="0">
                <a:solidFill>
                  <a:schemeClr val="tx1"/>
                </a:solidFill>
              </a:rPr>
              <a:t>(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빵</a:t>
            </a:r>
            <a:r>
              <a:rPr lang="en-US" altLang="ko-KR" sz="6600" b="1" dirty="0" smtClean="0">
                <a:solidFill>
                  <a:schemeClr val="tx1"/>
                </a:solidFill>
              </a:rPr>
              <a:t>!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빵</a:t>
            </a:r>
            <a:r>
              <a:rPr lang="en-US" altLang="ko-KR" sz="6600" b="1" dirty="0" smtClean="0">
                <a:solidFill>
                  <a:schemeClr val="tx1"/>
                </a:solidFill>
              </a:rPr>
              <a:t>!)</a:t>
            </a:r>
          </a:p>
          <a:p>
            <a:pPr algn="ctr"/>
            <a:r>
              <a:rPr lang="ko-KR" altLang="en-US" sz="6600" b="1" dirty="0" smtClean="0">
                <a:solidFill>
                  <a:schemeClr val="tx1"/>
                </a:solidFill>
              </a:rPr>
              <a:t>죄악 역 벗어나 달려가다가</a:t>
            </a:r>
            <a:r>
              <a:rPr lang="en-US" altLang="ko-KR" sz="6600" b="1" dirty="0" smtClean="0">
                <a:solidFill>
                  <a:schemeClr val="tx1"/>
                </a:solidFill>
              </a:rPr>
              <a:t/>
            </a:r>
            <a:br>
              <a:rPr lang="en-US" altLang="ko-KR" sz="6600" b="1" dirty="0" smtClean="0">
                <a:solidFill>
                  <a:schemeClr val="tx1"/>
                </a:solidFill>
              </a:rPr>
            </a:br>
            <a:r>
              <a:rPr lang="ko-KR" altLang="en-US" sz="6600" b="1" dirty="0" smtClean="0">
                <a:solidFill>
                  <a:schemeClr val="tx1"/>
                </a:solidFill>
              </a:rPr>
              <a:t>다시 내리지 않죠</a:t>
            </a:r>
            <a:endParaRPr lang="ko-KR" altLang="en-US" sz="6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" y="244929"/>
            <a:ext cx="18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구원열차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473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71927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smtClean="0">
                <a:solidFill>
                  <a:schemeClr val="tx1"/>
                </a:solidFill>
              </a:rPr>
              <a:t>차표 필요 없어요</a:t>
            </a:r>
            <a:endParaRPr lang="en-US" altLang="ko-KR" sz="66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schemeClr val="tx1"/>
                </a:solidFill>
              </a:rPr>
              <a:t>주님 차장 되시니</a:t>
            </a:r>
            <a:endParaRPr lang="en-US" altLang="ko-KR" sz="66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schemeClr val="tx1"/>
                </a:solidFill>
              </a:rPr>
              <a:t>나는 염려 없어요</a:t>
            </a:r>
            <a:r>
              <a:rPr lang="en-US" altLang="ko-KR" sz="6600" b="1" dirty="0" smtClean="0">
                <a:solidFill>
                  <a:schemeClr val="tx1"/>
                </a:solidFill>
              </a:rPr>
              <a:t>(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빵</a:t>
            </a:r>
            <a:r>
              <a:rPr lang="en-US" altLang="ko-KR" sz="6600" b="1" dirty="0" smtClean="0">
                <a:solidFill>
                  <a:schemeClr val="tx1"/>
                </a:solidFill>
              </a:rPr>
              <a:t>!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빵</a:t>
            </a:r>
            <a:r>
              <a:rPr lang="en-US" altLang="ko-KR" sz="66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ko-KR" altLang="en-US" sz="6600" b="1" dirty="0" smtClean="0">
                <a:solidFill>
                  <a:schemeClr val="tx1"/>
                </a:solidFill>
              </a:rPr>
              <a:t>나는 구원열차 올라타고서</a:t>
            </a:r>
            <a:endParaRPr lang="en-US" altLang="ko-KR" sz="66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schemeClr val="tx1"/>
                </a:solidFill>
              </a:rPr>
              <a:t>하늘나라 가지요</a:t>
            </a:r>
            <a:endParaRPr lang="ko-KR" altLang="en-US" sz="6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" y="244929"/>
            <a:ext cx="18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구원열차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628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28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4"/>
            <a:ext cx="11496600" cy="11386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성령강림 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89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사랑으로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</a:t>
            </a:r>
            <a:r>
              <a:rPr kumimoji="1" lang="ko-KR" altLang="en-US" sz="6000" b="1" dirty="0" err="1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말씀안에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9575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기도하고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섬기며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믿음으로 자라나요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584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이가연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디도서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14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9"/>
            <a:ext cx="10825843" cy="5262959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err="1" smtClean="0">
                <a:solidFill>
                  <a:prstClr val="black"/>
                </a:solidFill>
              </a:rPr>
              <a:t>디도서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2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 smtClean="0"/>
          </a:p>
          <a:p>
            <a:pPr lvl="0" fontAlgn="base"/>
            <a:r>
              <a:rPr lang="en-US" altLang="ko-KR" sz="5400" b="1" dirty="0" smtClean="0"/>
              <a:t>14 </a:t>
            </a:r>
            <a:r>
              <a:rPr lang="ko-KR" altLang="en-US" sz="5400" b="1" dirty="0" smtClean="0"/>
              <a:t>그가 우리를 대신하여 자신을 주심은 모든 불법에서 우리를 속량하시고 우리를 깨끗하게 하사 </a:t>
            </a:r>
            <a:r>
              <a:rPr lang="ko-KR" altLang="en-US" sz="5400" b="1" dirty="0" smtClean="0"/>
              <a:t>선한 일을 열심히 하는 자기 백성이 </a:t>
            </a:r>
            <a:endParaRPr lang="en-US" altLang="ko-KR" sz="5400" b="1" dirty="0" smtClean="0"/>
          </a:p>
          <a:p>
            <a:pPr lvl="0" fontAlgn="base"/>
            <a:r>
              <a:rPr lang="ko-KR" altLang="en-US" sz="5400" b="1" dirty="0" smtClean="0"/>
              <a:t>되게 하려 하심이라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2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  </a:t>
            </a:r>
            <a:r>
              <a:rPr lang="ko-KR" altLang="en-US" sz="5200" b="1" dirty="0">
                <a:latin typeface="HY그래픽M"/>
                <a:ea typeface="HY그래픽M"/>
              </a:rPr>
              <a:t>나도 </a:t>
            </a:r>
            <a:r>
              <a:rPr lang="ko-KR" altLang="en-US" sz="5200" b="1" dirty="0">
                <a:solidFill>
                  <a:srgbClr val="FF0000"/>
                </a:solidFill>
                <a:latin typeface="HY그래픽M"/>
                <a:ea typeface="HY그래픽M"/>
              </a:rPr>
              <a:t>하나님</a:t>
            </a:r>
            <a:r>
              <a:rPr lang="ko-KR" altLang="en-US" sz="5200" b="1" dirty="0">
                <a:latin typeface="HY그래픽M"/>
                <a:ea typeface="HY그래픽M"/>
              </a:rPr>
              <a:t>의 </a:t>
            </a:r>
            <a:r>
              <a:rPr lang="ko-KR" altLang="en-US" sz="5200" b="1" dirty="0">
                <a:solidFill>
                  <a:srgbClr val="0070C0"/>
                </a:solidFill>
                <a:latin typeface="HY그래픽M"/>
                <a:ea typeface="HY그래픽M"/>
              </a:rPr>
              <a:t>자녀</a:t>
            </a:r>
            <a:r>
              <a:rPr lang="ko-KR" altLang="en-US" sz="5200" b="1" dirty="0">
                <a:latin typeface="HY그래픽M"/>
                <a:ea typeface="HY그래픽M"/>
              </a:rPr>
              <a:t>에요</a:t>
            </a:r>
            <a:r>
              <a:rPr lang="en-US" altLang="ko-KR" sz="5200" b="1" dirty="0">
                <a:latin typeface="HY그래픽M"/>
                <a:ea typeface="HY그래픽M"/>
              </a:rPr>
              <a:t>!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36" y="710294"/>
            <a:ext cx="10776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 smtClean="0"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 smtClean="0"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 smtClean="0">
                <a:latin typeface="HY엽서M" pitchFamily="18" charset="-127"/>
                <a:ea typeface="HY엽서M" pitchFamily="18" charset="-127"/>
              </a:rPr>
              <a:t>양희담</a:t>
            </a:r>
            <a:r>
              <a:rPr lang="ko-KR" altLang="en-US" sz="8000" dirty="0" smtClean="0">
                <a:latin typeface="HY엽서M" pitchFamily="18" charset="-127"/>
                <a:ea typeface="HY엽서M" pitchFamily="18" charset="-127"/>
              </a:rPr>
              <a:t> 김서연 어린이</a:t>
            </a:r>
            <a:endParaRPr lang="ko-KR" altLang="en-US" sz="8000" dirty="0"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이정원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50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9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2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8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05803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8" name="Group 92"/>
          <p:cNvGrpSpPr>
            <a:grpSpLocks/>
          </p:cNvGrpSpPr>
          <p:nvPr/>
        </p:nvGrpSpPr>
        <p:grpSpPr bwMode="auto">
          <a:xfrm>
            <a:off x="307255" y="260660"/>
            <a:ext cx="11595100" cy="1878013"/>
            <a:chOff x="158" y="436"/>
            <a:chExt cx="5478" cy="1183"/>
          </a:xfrm>
        </p:grpSpPr>
        <p:pic>
          <p:nvPicPr>
            <p:cNvPr id="4182" name="Picture 86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83" name="Text Box 87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pic>
        <p:nvPicPr>
          <p:cNvPr id="8" name="Picture 85" descr="천국은-마치-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2420888"/>
            <a:ext cx="6223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2831637" y="3678188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0" name="Picture 86" descr="천국은-마치-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5" y="4221101"/>
            <a:ext cx="113411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836100" y="319817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endParaRPr kumimoji="1" lang="ko-KR" altLang="en-US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1479400" y="5805276"/>
            <a:ext cx="76738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라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네</a:t>
            </a:r>
          </a:p>
        </p:txBody>
      </p:sp>
    </p:spTree>
    <p:extLst>
      <p:ext uri="{BB962C8B-B14F-4D97-AF65-F5344CB8AC3E}">
        <p14:creationId xmlns:p14="http://schemas.microsoft.com/office/powerpoint/2010/main" val="322932732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5" name="Group 91"/>
          <p:cNvGrpSpPr>
            <a:grpSpLocks/>
          </p:cNvGrpSpPr>
          <p:nvPr/>
        </p:nvGrpSpPr>
        <p:grpSpPr bwMode="auto">
          <a:xfrm>
            <a:off x="527349" y="1515232"/>
            <a:ext cx="10534651" cy="3454401"/>
            <a:chOff x="295" y="210"/>
            <a:chExt cx="4977" cy="2176"/>
          </a:xfrm>
        </p:grpSpPr>
        <p:pic>
          <p:nvPicPr>
            <p:cNvPr id="6229" name="Picture 85" descr="천국은-마치-5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10"/>
              <a:ext cx="4434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30" name="Picture 86" descr="천국은-마치-5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253"/>
              <a:ext cx="4932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31" name="Text Box 87"/>
            <p:cNvSpPr txBox="1">
              <a:spLocks noChangeArrowheads="1"/>
            </p:cNvSpPr>
            <p:nvPr/>
          </p:nvSpPr>
          <p:spPr bwMode="auto">
            <a:xfrm>
              <a:off x="876" y="881"/>
              <a:ext cx="275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 보석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발견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한  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람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6232" name="Text Box 88"/>
            <p:cNvSpPr txBox="1">
              <a:spLocks noChangeArrowheads="1"/>
            </p:cNvSpPr>
            <p:nvPr/>
          </p:nvSpPr>
          <p:spPr bwMode="auto">
            <a:xfrm>
              <a:off x="850" y="1979"/>
              <a:ext cx="32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기뻐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뛰며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집에  돌 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 가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0940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0" name="Group 92"/>
          <p:cNvGrpSpPr>
            <a:grpSpLocks/>
          </p:cNvGrpSpPr>
          <p:nvPr/>
        </p:nvGrpSpPr>
        <p:grpSpPr bwMode="auto">
          <a:xfrm>
            <a:off x="361951" y="1347006"/>
            <a:ext cx="11544300" cy="3448051"/>
            <a:chOff x="193" y="123"/>
            <a:chExt cx="5454" cy="2172"/>
          </a:xfrm>
        </p:grpSpPr>
        <p:sp>
          <p:nvSpPr>
            <p:cNvPr id="7253" name="Text Box 85"/>
            <p:cNvSpPr txBox="1">
              <a:spLocks noChangeArrowheads="1"/>
            </p:cNvSpPr>
            <p:nvPr/>
          </p:nvSpPr>
          <p:spPr bwMode="auto">
            <a:xfrm>
              <a:off x="703" y="799"/>
              <a:ext cx="34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 팔고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 팔고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냉장고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팔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</a:p>
          </p:txBody>
        </p:sp>
        <p:sp>
          <p:nvSpPr>
            <p:cNvPr id="7254" name="Text Box 86"/>
            <p:cNvSpPr txBox="1">
              <a:spLocks noChangeArrowheads="1"/>
            </p:cNvSpPr>
            <p:nvPr/>
          </p:nvSpPr>
          <p:spPr bwMode="auto">
            <a:xfrm>
              <a:off x="657" y="1888"/>
              <a:ext cx="37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사고 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거야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pic>
          <p:nvPicPr>
            <p:cNvPr id="7255" name="Picture 87" descr="천국은-마치-6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23"/>
              <a:ext cx="5190" cy="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6" name="Picture 88" descr="천국은-마치-6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" y="1117"/>
              <a:ext cx="5454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892754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24746782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D61BCC-B2F9-40E4-AAFE-93044638304F}">
  <ds:schemaRefs>
    <ds:schemaRef ds:uri="http://schemas.microsoft.com/office/infopath/2007/PartnerControls"/>
    <ds:schemaRef ds:uri="b1542b66-be90-4ea2-9bb2-b25b806b2984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20f6cbf1-5f90-4908-b26f-e717de893987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493</Words>
  <Application>Microsoft Office PowerPoint</Application>
  <PresentationFormat>사용자 지정</PresentationFormat>
  <Paragraphs>146</Paragraphs>
  <Slides>32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32</vt:i4>
      </vt:variant>
    </vt:vector>
  </HeadingPairs>
  <TitlesOfParts>
    <vt:vector size="39" baseType="lpstr">
      <vt:lpstr>Office 테마</vt:lpstr>
      <vt:lpstr>7_Office 테마</vt:lpstr>
      <vt:lpstr>1_Office 테마</vt:lpstr>
      <vt:lpstr>2_파형</vt:lpstr>
      <vt:lpstr>3_Office 테마</vt:lpstr>
      <vt:lpstr>기본 디자인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100</cp:revision>
  <dcterms:created xsi:type="dcterms:W3CDTF">2022-06-11T10:00:30Z</dcterms:created>
  <dcterms:modified xsi:type="dcterms:W3CDTF">2023-05-27T11:40:00Z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