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  <p:sldMasterId id="2147484821" r:id="rId5"/>
    <p:sldMasterId id="2147484978" r:id="rId6"/>
    <p:sldMasterId id="2147485002" r:id="rId7"/>
    <p:sldMasterId id="2147485050" r:id="rId8"/>
    <p:sldMasterId id="2147485062" r:id="rId9"/>
  </p:sldMasterIdLst>
  <p:notesMasterIdLst>
    <p:notesMasterId r:id="rId46"/>
  </p:notesMasterIdLst>
  <p:sldIdLst>
    <p:sldId id="1998" r:id="rId10"/>
    <p:sldId id="3545" r:id="rId11"/>
    <p:sldId id="3499" r:id="rId12"/>
    <p:sldId id="3574" r:id="rId13"/>
    <p:sldId id="3575" r:id="rId14"/>
    <p:sldId id="3576" r:id="rId15"/>
    <p:sldId id="3549" r:id="rId16"/>
    <p:sldId id="3577" r:id="rId17"/>
    <p:sldId id="3578" r:id="rId18"/>
    <p:sldId id="3579" r:id="rId19"/>
    <p:sldId id="3047" r:id="rId20"/>
    <p:sldId id="3580" r:id="rId21"/>
    <p:sldId id="2614" r:id="rId22"/>
    <p:sldId id="2547" r:id="rId23"/>
    <p:sldId id="2548" r:id="rId24"/>
    <p:sldId id="2549" r:id="rId25"/>
    <p:sldId id="2550" r:id="rId26"/>
    <p:sldId id="3558" r:id="rId27"/>
    <p:sldId id="3562" r:id="rId28"/>
    <p:sldId id="3565" r:id="rId29"/>
    <p:sldId id="3566" r:id="rId30"/>
    <p:sldId id="2915" r:id="rId31"/>
    <p:sldId id="3067" r:id="rId32"/>
    <p:sldId id="3068" r:id="rId33"/>
    <p:sldId id="3581" r:id="rId34"/>
    <p:sldId id="3069" r:id="rId35"/>
    <p:sldId id="2919" r:id="rId36"/>
    <p:sldId id="2922" r:id="rId37"/>
    <p:sldId id="2641" r:id="rId38"/>
    <p:sldId id="3582" r:id="rId39"/>
    <p:sldId id="3583" r:id="rId40"/>
    <p:sldId id="3584" r:id="rId41"/>
    <p:sldId id="1932" r:id="rId42"/>
    <p:sldId id="1933" r:id="rId43"/>
    <p:sldId id="1934" r:id="rId44"/>
    <p:sldId id="2363" r:id="rId45"/>
  </p:sldIdLst>
  <p:sldSz cx="12192000" cy="6858000"/>
  <p:notesSz cx="6858000" cy="9144000"/>
  <p:defaultTextStyle>
    <a:defPPr>
      <a:defRPr lang="ko-KR"/>
    </a:defPPr>
    <a:lvl1pPr marL="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3" autoAdjust="0"/>
    <p:restoredTop sz="86422" autoAdjust="0"/>
  </p:normalViewPr>
  <p:slideViewPr>
    <p:cSldViewPr snapToGrid="0">
      <p:cViewPr>
        <p:scale>
          <a:sx n="66" d="100"/>
          <a:sy n="66" d="100"/>
        </p:scale>
        <p:origin x="355" y="187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-2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87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2025-04-26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F3E757-D172-5DE7-34F5-32E0D3AD2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4301C7D-8FA4-A4DD-1858-4692CF1BAE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9C0BDEA-3E3D-4E9C-09DC-86D4DE242F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B7DC1EC-955A-D482-7865-CB4AD40FF1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821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C05E3-ED2E-5710-034C-3C7D186F1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DD8CB97-AC55-8A61-1B78-2FE1B183EF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76BA9E1-0B24-5E28-ADD6-8D93914590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28082F-412A-6B39-4EE5-B6130EFEA8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0652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BA2BD6-6704-6DFA-E013-C8D32A624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028D6DD-008F-7082-D1F7-7CA93BD094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EEA6B79-38F3-5247-3C87-A2FF6ACD0D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5290A1B-7157-FEEA-E075-483A7C0401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2456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AA86F90B-29EA-4C02-BF72-5D8E4F5529C6}" type="slidenum">
              <a:rPr lang="ko-KR" altLang="en-US" smtClean="0"/>
              <a:pPr lvl="0">
                <a:defRPr/>
              </a:pPr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72425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1F466-CAEB-BCB7-C695-94569541A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B5F2E0A-A94A-51A3-4501-2C222B47DF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2EC104F-C79A-8B0C-4A37-862C503287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6BC5C8C-A2F8-F286-7AC2-4FB1E97D1D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176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AA86F90B-29EA-4C02-BF72-5D8E4F5529C6}" type="slidenum">
              <a:rPr lang="ko-KR" altLang="en-US" smtClean="0"/>
              <a:pPr lvl="0">
                <a:defRPr/>
              </a:pPr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79351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16FDB8-604E-4BE2-A957-D744E861979B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  <p:extLst>
      <p:ext uri="{BB962C8B-B14F-4D97-AF65-F5344CB8AC3E}">
        <p14:creationId xmlns:p14="http://schemas.microsoft.com/office/powerpoint/2010/main" val="17719963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2703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846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F10BB-721B-4B70-6DCC-0FDCBBD2B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D9F265F-C553-5E3F-7AF2-4569D902D0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63DF582-0D86-B09D-03FC-03A0E27AAC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58914BD-C4E5-3015-8E1D-FC54132701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268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2F9AD-AE31-70A3-DD5D-A22BF95A0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626A3CD-4027-2904-AAA8-3C246650E4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47832F0-9C68-6A01-0004-765A9B85F4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182BCDD-7375-41C2-59A7-3BE7F20601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5802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DF1AA-0563-E38C-6374-A18C96E34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EE86499-3B4B-0BE7-E698-3B15318975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3AB5EEF-2518-7352-1252-5D4EDB41D2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DC7CD15-9E07-C0D9-4660-E37528A2D3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290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203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841504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1200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315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315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5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56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5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7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7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19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9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26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2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42" y="5930099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62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729" y="420397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66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746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93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9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9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4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3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8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49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57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49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57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1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84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57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2006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329" y="33908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588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463" indent="0">
              <a:buNone/>
              <a:defRPr sz="2800"/>
            </a:lvl2pPr>
            <a:lvl3pPr marL="912969" indent="0">
              <a:buNone/>
              <a:defRPr sz="2400"/>
            </a:lvl3pPr>
            <a:lvl4pPr marL="1369460" indent="0">
              <a:buNone/>
              <a:defRPr sz="2000"/>
            </a:lvl4pPr>
            <a:lvl5pPr marL="1825944" indent="0">
              <a:buNone/>
              <a:defRPr sz="2000"/>
            </a:lvl5pPr>
            <a:lvl6pPr marL="2282446" indent="0">
              <a:buNone/>
              <a:defRPr sz="2000"/>
            </a:lvl6pPr>
            <a:lvl7pPr marL="2738918" indent="0">
              <a:buNone/>
              <a:defRPr sz="2000"/>
            </a:lvl7pPr>
            <a:lvl8pPr marL="3195379" indent="0">
              <a:buNone/>
              <a:defRPr sz="2000"/>
            </a:lvl8pPr>
            <a:lvl9pPr marL="365185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4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82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81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9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70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47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82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5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5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42" y="5930099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62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332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5635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8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0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685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2025-04-26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9783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738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172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7560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7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9240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7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4493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46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5104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3429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27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2025-04-26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3417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7220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5770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3929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2091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2698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8653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0207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4694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485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2025-04-26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934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509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6561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9798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9170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8290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3072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2164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5794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26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8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404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7600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549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8867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65951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25814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6308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64161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63263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380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8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60166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272137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379973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9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2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321693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793145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2025-04-26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596648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2025-04-26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009267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2025-04-26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453089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534543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8218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730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2025-04-26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730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730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3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38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3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80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06" tIns="45682" rIns="9130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734"/>
            <a:ext cx="5048920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640" y="6250734"/>
            <a:ext cx="504892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734"/>
            <a:ext cx="154910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06" tIns="45682" rIns="9130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ctr" defTabSz="912969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896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372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320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222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761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30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84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374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8918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3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6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6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4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46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8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7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51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6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66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6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04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2" r:id="rId1"/>
    <p:sldLayoutId id="2147484823" r:id="rId2"/>
    <p:sldLayoutId id="2147484824" r:id="rId3"/>
    <p:sldLayoutId id="2147484825" r:id="rId4"/>
    <p:sldLayoutId id="2147484826" r:id="rId5"/>
    <p:sldLayoutId id="2147484827" r:id="rId6"/>
    <p:sldLayoutId id="2147484828" r:id="rId7"/>
    <p:sldLayoutId id="2147484829" r:id="rId8"/>
    <p:sldLayoutId id="2147484830" r:id="rId9"/>
    <p:sldLayoutId id="2147484831" r:id="rId10"/>
    <p:sldLayoutId id="214748483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96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9" r:id="rId1"/>
    <p:sldLayoutId id="2147484980" r:id="rId2"/>
    <p:sldLayoutId id="2147484981" r:id="rId3"/>
    <p:sldLayoutId id="2147484982" r:id="rId4"/>
    <p:sldLayoutId id="2147484983" r:id="rId5"/>
    <p:sldLayoutId id="2147484984" r:id="rId6"/>
    <p:sldLayoutId id="2147484985" r:id="rId7"/>
    <p:sldLayoutId id="2147484986" r:id="rId8"/>
    <p:sldLayoutId id="2147484987" r:id="rId9"/>
    <p:sldLayoutId id="2147484988" r:id="rId10"/>
    <p:sldLayoutId id="214748498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6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3" r:id="rId1"/>
    <p:sldLayoutId id="2147485004" r:id="rId2"/>
    <p:sldLayoutId id="2147485005" r:id="rId3"/>
    <p:sldLayoutId id="2147485006" r:id="rId4"/>
    <p:sldLayoutId id="2147485007" r:id="rId5"/>
    <p:sldLayoutId id="2147485008" r:id="rId6"/>
    <p:sldLayoutId id="2147485009" r:id="rId7"/>
    <p:sldLayoutId id="2147485010" r:id="rId8"/>
    <p:sldLayoutId id="2147485011" r:id="rId9"/>
    <p:sldLayoutId id="2147485012" r:id="rId10"/>
    <p:sldLayoutId id="2147485013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785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51" r:id="rId1"/>
    <p:sldLayoutId id="2147485052" r:id="rId2"/>
    <p:sldLayoutId id="2147485053" r:id="rId3"/>
    <p:sldLayoutId id="2147485054" r:id="rId4"/>
    <p:sldLayoutId id="2147485055" r:id="rId5"/>
    <p:sldLayoutId id="2147485056" r:id="rId6"/>
    <p:sldLayoutId id="2147485057" r:id="rId7"/>
    <p:sldLayoutId id="2147485058" r:id="rId8"/>
    <p:sldLayoutId id="2147485059" r:id="rId9"/>
    <p:sldLayoutId id="2147485060" r:id="rId10"/>
    <p:sldLayoutId id="2147485061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2025-04-26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9611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63" r:id="rId1"/>
    <p:sldLayoutId id="2147485064" r:id="rId2"/>
    <p:sldLayoutId id="2147485065" r:id="rId3"/>
    <p:sldLayoutId id="2147485066" r:id="rId4"/>
    <p:sldLayoutId id="2147485067" r:id="rId5"/>
    <p:sldLayoutId id="2147485068" r:id="rId6"/>
    <p:sldLayoutId id="2147485069" r:id="rId7"/>
    <p:sldLayoutId id="2147485070" r:id="rId8"/>
    <p:sldLayoutId id="2147485071" r:id="rId9"/>
    <p:sldLayoutId id="2147485072" r:id="rId10"/>
    <p:sldLayoutId id="214748507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769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78" tIns="45674" rIns="9127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31" y="1052739"/>
            <a:ext cx="3079520" cy="1862028"/>
          </a:xfrm>
          <a:prstGeom prst="rect">
            <a:avLst/>
          </a:prstGeom>
          <a:noFill/>
        </p:spPr>
        <p:txBody>
          <a:bodyPr wrap="none" lIns="91356" tIns="45710" rIns="9135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22CD2E-E99B-33F7-834C-B6E0E841E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1396D4FB-8A86-B3F3-CAC5-976933503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A1FDE3-A1B3-F3B2-B137-A77517FE5A03}"/>
              </a:ext>
            </a:extLst>
          </p:cNvPr>
          <p:cNvSpPr txBox="1"/>
          <p:nvPr/>
        </p:nvSpPr>
        <p:spPr>
          <a:xfrm>
            <a:off x="563880" y="2805249"/>
            <a:ext cx="11125810" cy="175432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우리는 믿음의 세대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주의 영광 보리라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F17BE3-2F97-F626-E481-58D8B80DA969}"/>
              </a:ext>
            </a:extLst>
          </p:cNvPr>
          <p:cNvSpPr txBox="1"/>
          <p:nvPr/>
        </p:nvSpPr>
        <p:spPr>
          <a:xfrm>
            <a:off x="563880" y="335280"/>
            <a:ext cx="275082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믿음의 세대</a:t>
            </a:r>
          </a:p>
        </p:txBody>
      </p:sp>
    </p:spTree>
    <p:extLst>
      <p:ext uri="{BB962C8B-B14F-4D97-AF65-F5344CB8AC3E}">
        <p14:creationId xmlns:p14="http://schemas.microsoft.com/office/powerpoint/2010/main" val="1765016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D1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굴림"/>
                <a:cs typeface="+mn-cs"/>
              </a:rPr>
              <a:t>이해되지 않는  말씀</a:t>
            </a:r>
            <a:endParaRPr kumimoji="1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굴림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6000" b="1" dirty="0">
                <a:solidFill>
                  <a:prstClr val="black"/>
                </a:solidFill>
                <a:latin typeface="Arial"/>
                <a:ea typeface="굴림"/>
              </a:rPr>
              <a:t>마음 속 누를 때도</a:t>
            </a:r>
            <a:endParaRPr kumimoji="1" lang="en-US" altLang="ko-KR" sz="6000" b="1" dirty="0">
              <a:solidFill>
                <a:prstClr val="black"/>
              </a:solidFill>
              <a:latin typeface="Arial"/>
              <a:ea typeface="굴림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굴림"/>
                <a:cs typeface="+mn-cs"/>
              </a:rPr>
              <a:t>믿음을 드리며 </a:t>
            </a:r>
            <a:endParaRPr kumimoji="1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굴림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6000" b="1" dirty="0">
                <a:solidFill>
                  <a:prstClr val="black"/>
                </a:solidFill>
                <a:latin typeface="Arial"/>
                <a:ea typeface="굴림"/>
              </a:rPr>
              <a:t>이렇게 고백합니다</a:t>
            </a:r>
            <a:r>
              <a:rPr kumimoji="1" lang="en-US" altLang="ko-KR" sz="6000" dirty="0">
                <a:solidFill>
                  <a:prstClr val="black"/>
                </a:solidFill>
                <a:latin typeface="Arial"/>
                <a:ea typeface="굴림"/>
              </a:rPr>
              <a:t>(X2)</a:t>
            </a:r>
            <a:endParaRPr kumimoji="1" lang="ko-KR" altLang="en-US" sz="1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5608" y="1885301"/>
            <a:ext cx="10297144" cy="10031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6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굴림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5116" y="338022"/>
            <a:ext cx="3743325" cy="3649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1039739" y="320050"/>
            <a:ext cx="46618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순종의 고백</a:t>
            </a:r>
          </a:p>
        </p:txBody>
      </p:sp>
    </p:spTree>
    <p:extLst>
      <p:ext uri="{BB962C8B-B14F-4D97-AF65-F5344CB8AC3E}">
        <p14:creationId xmlns:p14="http://schemas.microsoft.com/office/powerpoint/2010/main" val="563691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77D25-6E1D-7124-6283-263A7B4CD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22F95348-B8BB-37A0-E0E9-2542F9259F4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D1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굴림"/>
                <a:cs typeface="+mn-cs"/>
              </a:rPr>
              <a:t>그래도 하나님은</a:t>
            </a:r>
            <a:endParaRPr kumimoji="1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굴림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6000" b="1" dirty="0">
                <a:solidFill>
                  <a:prstClr val="black"/>
                </a:solidFill>
                <a:latin typeface="Arial"/>
                <a:ea typeface="굴림"/>
              </a:rPr>
              <a:t>선하십니다</a:t>
            </a:r>
            <a:endParaRPr kumimoji="1" lang="en-US" altLang="ko-KR" sz="6000" b="1" dirty="0">
              <a:solidFill>
                <a:prstClr val="black"/>
              </a:solidFill>
              <a:latin typeface="Arial"/>
              <a:ea typeface="굴림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굴림"/>
                <a:cs typeface="+mn-cs"/>
              </a:rPr>
              <a:t>그래도 주님 뜻은</a:t>
            </a:r>
            <a:endParaRPr kumimoji="1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굴림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6000" b="1" dirty="0">
                <a:solidFill>
                  <a:prstClr val="black"/>
                </a:solidFill>
                <a:latin typeface="Arial"/>
                <a:ea typeface="굴림"/>
              </a:rPr>
              <a:t>완전합니다</a:t>
            </a:r>
            <a:r>
              <a:rPr kumimoji="1" lang="en-US" altLang="ko-KR" sz="6000" dirty="0">
                <a:solidFill>
                  <a:prstClr val="black"/>
                </a:solidFill>
                <a:latin typeface="Arial"/>
                <a:ea typeface="굴림"/>
              </a:rPr>
              <a:t>(X2)</a:t>
            </a:r>
            <a:endParaRPr kumimoji="1" lang="en-US" altLang="ko-KR" sz="1800" dirty="0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33DC0C-6257-4A9E-502C-67D5254B8664}"/>
              </a:ext>
            </a:extLst>
          </p:cNvPr>
          <p:cNvSpPr txBox="1"/>
          <p:nvPr/>
        </p:nvSpPr>
        <p:spPr>
          <a:xfrm>
            <a:off x="1585608" y="1885301"/>
            <a:ext cx="10297144" cy="10031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6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굴림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C97D97-C1A7-812F-38F4-77CD2BF6CDAA}"/>
              </a:ext>
            </a:extLst>
          </p:cNvPr>
          <p:cNvSpPr txBox="1"/>
          <p:nvPr/>
        </p:nvSpPr>
        <p:spPr>
          <a:xfrm>
            <a:off x="1435116" y="338022"/>
            <a:ext cx="3743325" cy="3649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648F3B5C-B8B2-3C50-7D6A-8D8785957BE1}"/>
              </a:ext>
            </a:extLst>
          </p:cNvPr>
          <p:cNvSpPr txBox="1"/>
          <p:nvPr/>
        </p:nvSpPr>
        <p:spPr>
          <a:xfrm>
            <a:off x="1039739" y="320050"/>
            <a:ext cx="46618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순종의 고백</a:t>
            </a:r>
          </a:p>
        </p:txBody>
      </p:sp>
    </p:spTree>
    <p:extLst>
      <p:ext uri="{BB962C8B-B14F-4D97-AF65-F5344CB8AC3E}">
        <p14:creationId xmlns:p14="http://schemas.microsoft.com/office/powerpoint/2010/main" val="2041355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06" tIns="45682" rIns="9130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defTabSz="913946">
              <a:defRPr/>
            </a:pPr>
            <a:r>
              <a:rPr lang="en-US" altLang="ko-KR" sz="4000" dirty="0">
                <a:latin typeface="HY헤드라인M"/>
                <a:ea typeface="HY헤드라인M"/>
              </a:rPr>
              <a:t>2025</a:t>
            </a:r>
            <a:r>
              <a:rPr lang="ko-KR" altLang="en-US" sz="4000" dirty="0">
                <a:latin typeface="HY헤드라인M"/>
                <a:ea typeface="HY헤드라인M"/>
              </a:rPr>
              <a:t>년  </a:t>
            </a:r>
            <a:r>
              <a:rPr lang="en-US" altLang="ko-KR" sz="4000" dirty="0">
                <a:latin typeface="HY헤드라인M"/>
                <a:ea typeface="HY헤드라인M"/>
              </a:rPr>
              <a:t>4</a:t>
            </a:r>
            <a:r>
              <a:rPr lang="ko-KR" altLang="en-US" sz="4000" dirty="0">
                <a:latin typeface="HY헤드라인M"/>
                <a:ea typeface="HY헤드라인M"/>
              </a:rPr>
              <a:t>월 </a:t>
            </a:r>
            <a:r>
              <a:rPr lang="en-US" altLang="ko-KR" sz="4000" dirty="0">
                <a:latin typeface="HY헤드라인M"/>
                <a:ea typeface="HY헤드라인M"/>
              </a:rPr>
              <a:t>27</a:t>
            </a:r>
            <a:r>
              <a:rPr lang="ko-KR" altLang="en-US" sz="4000" dirty="0">
                <a:latin typeface="HY헤드라인M"/>
                <a:ea typeface="HY헤드라인M"/>
              </a:rPr>
              <a:t>일    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82987" y="2408586"/>
            <a:ext cx="11987281" cy="2277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06" tIns="45682" rIns="9130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부활절</a:t>
            </a:r>
            <a:endParaRPr kumimoji="1" lang="en-US" altLang="ko-KR" sz="71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두번째 주일입니다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F81436-28BF-C683-45EA-15A09C49B133}"/>
              </a:ext>
            </a:extLst>
          </p:cNvPr>
          <p:cNvSpPr txBox="1"/>
          <p:nvPr/>
        </p:nvSpPr>
        <p:spPr>
          <a:xfrm>
            <a:off x="3048000" y="3236640"/>
            <a:ext cx="609600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•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B55A2E-05CA-B688-011C-B7BDBB5FE7B7}"/>
              </a:ext>
            </a:extLst>
          </p:cNvPr>
          <p:cNvSpPr txBox="1"/>
          <p:nvPr/>
        </p:nvSpPr>
        <p:spPr>
          <a:xfrm>
            <a:off x="3048000" y="3236640"/>
            <a:ext cx="609600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•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15093D-4E28-F98D-D40F-3C05DE9565AD}"/>
              </a:ext>
            </a:extLst>
          </p:cNvPr>
          <p:cNvSpPr txBox="1"/>
          <p:nvPr/>
        </p:nvSpPr>
        <p:spPr>
          <a:xfrm>
            <a:off x="3048000" y="3236640"/>
            <a:ext cx="609600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•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98603" y="346482"/>
            <a:ext cx="148790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/>
              <a:t>주님께 영광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373232" y="1559034"/>
            <a:ext cx="99441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6000" b="1" dirty="0"/>
              <a:t>주님께 영광 다시 사신 주</a:t>
            </a:r>
            <a:endParaRPr lang="en-US" altLang="ko-KR" sz="6000" b="1" dirty="0"/>
          </a:p>
          <a:p>
            <a:pPr algn="ctr"/>
            <a:r>
              <a:rPr lang="ko-KR" altLang="en-US" sz="6000" b="1" dirty="0"/>
              <a:t>사망 권세 모두 이기시었네</a:t>
            </a:r>
            <a:endParaRPr lang="en-US" altLang="ko-KR" sz="6000" b="1" dirty="0"/>
          </a:p>
          <a:p>
            <a:pPr algn="ctr"/>
            <a:r>
              <a:rPr lang="ko-KR" altLang="en-US" sz="6000" b="1" dirty="0"/>
              <a:t>흰옷 입은 천사 돌을 옮겼고</a:t>
            </a:r>
            <a:endParaRPr lang="en-US" altLang="ko-KR" sz="6000" b="1" dirty="0"/>
          </a:p>
          <a:p>
            <a:pPr algn="ctr"/>
            <a:r>
              <a:rPr lang="ko-KR" altLang="en-US" sz="6000" b="1" dirty="0"/>
              <a:t>누우셨던 곳은 비어 있었네</a:t>
            </a:r>
          </a:p>
        </p:txBody>
      </p:sp>
    </p:spTree>
    <p:extLst>
      <p:ext uri="{BB962C8B-B14F-4D97-AF65-F5344CB8AC3E}">
        <p14:creationId xmlns:p14="http://schemas.microsoft.com/office/powerpoint/2010/main" val="2815772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01EF47-EE0C-2FCA-A8DA-6B12175A0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A67C12FB-4E8D-42D5-0F2A-E85E6C8DF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35AC2AA7-B505-8D40-C6F5-81C1D90E068E}"/>
              </a:ext>
            </a:extLst>
          </p:cNvPr>
          <p:cNvSpPr/>
          <p:nvPr/>
        </p:nvSpPr>
        <p:spPr>
          <a:xfrm>
            <a:off x="298603" y="346482"/>
            <a:ext cx="148790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주님께 영광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8BB6C49-5B53-819E-ABFE-F8F4D54B6EA8}"/>
              </a:ext>
            </a:extLst>
          </p:cNvPr>
          <p:cNvSpPr/>
          <p:nvPr/>
        </p:nvSpPr>
        <p:spPr>
          <a:xfrm>
            <a:off x="1123950" y="2351514"/>
            <a:ext cx="99441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주님께 영광 다시 사신 주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사망 권세 모두 이기시었네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45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80735" y="354227"/>
            <a:ext cx="8452022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solidFill>
                  <a:prstClr val="black"/>
                </a:solidFill>
              </a:rPr>
              <a:t>찬양해요</a:t>
            </a:r>
            <a:r>
              <a:rPr lang="en-US" altLang="ko-KR" sz="8000" dirty="0">
                <a:solidFill>
                  <a:prstClr val="black"/>
                </a:solidFill>
              </a:rPr>
              <a:t>~</a:t>
            </a:r>
            <a:endParaRPr lang="ko-KR" altLang="en-US" sz="8000" dirty="0">
              <a:solidFill>
                <a:prstClr val="black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012194" y="231116"/>
            <a:ext cx="13297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800" dirty="0">
                <a:solidFill>
                  <a:prstClr val="black"/>
                </a:solidFill>
              </a:rPr>
              <a:t>♪</a:t>
            </a:r>
          </a:p>
        </p:txBody>
      </p:sp>
    </p:spTree>
    <p:extLst>
      <p:ext uri="{BB962C8B-B14F-4D97-AF65-F5344CB8AC3E}">
        <p14:creationId xmlns:p14="http://schemas.microsoft.com/office/powerpoint/2010/main" val="1806197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4D038-77EA-B674-EB1F-DBE64232C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ED13CC1F-27F4-A7AB-92C6-319CBC667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8435466-45CE-D041-0323-CA53FCA64A76}"/>
              </a:ext>
            </a:extLst>
          </p:cNvPr>
          <p:cNvSpPr/>
          <p:nvPr/>
        </p:nvSpPr>
        <p:spPr>
          <a:xfrm>
            <a:off x="298603" y="346482"/>
            <a:ext cx="148790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주님께 영광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0C4B825-D7D3-C920-928B-64EC9DC84480}"/>
              </a:ext>
            </a:extLst>
          </p:cNvPr>
          <p:cNvSpPr/>
          <p:nvPr/>
        </p:nvSpPr>
        <p:spPr>
          <a:xfrm>
            <a:off x="1373232" y="1559034"/>
            <a:ext cx="99441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생명의 임금 영광의 주님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주님 없는 삶은 헛될 뿐이라</a:t>
            </a:r>
            <a:endParaRPr lang="en-US" altLang="ko-KR" sz="60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주의 사랑으로 세상이기고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6000" b="1" dirty="0" err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요단</a:t>
            </a:r>
            <a:r>
              <a:rPr lang="ko-KR" altLang="en-US" sz="6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건너 본향 가게 하소서</a:t>
            </a: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4335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122A5-61D6-6A64-9E88-C912823C8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5FF45371-0172-5A09-99C4-1D8B8584F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672617ED-FA06-7950-4C7F-28B4727CC72C}"/>
              </a:ext>
            </a:extLst>
          </p:cNvPr>
          <p:cNvSpPr/>
          <p:nvPr/>
        </p:nvSpPr>
        <p:spPr>
          <a:xfrm>
            <a:off x="298603" y="346482"/>
            <a:ext cx="148790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주님께 영광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8E1B232F-F3E7-9E4E-331E-6771687EAF6C}"/>
              </a:ext>
            </a:extLst>
          </p:cNvPr>
          <p:cNvSpPr/>
          <p:nvPr/>
        </p:nvSpPr>
        <p:spPr>
          <a:xfrm>
            <a:off x="1123950" y="2459504"/>
            <a:ext cx="99441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주님께 영광 다시 사신 주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사망 권세 모두 이기시었네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304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66" tIns="45710" rIns="9136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800"/>
            <a:ext cx="7848872" cy="1308030"/>
          </a:xfrm>
          <a:prstGeom prst="rect">
            <a:avLst/>
          </a:prstGeom>
          <a:noFill/>
        </p:spPr>
        <p:txBody>
          <a:bodyPr wrap="square" lIns="91366" tIns="45710" rIns="9136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err="1">
                <a:solidFill>
                  <a:prstClr val="white"/>
                </a:solidFill>
                <a:latin typeface="HY중고딕"/>
                <a:ea typeface="HY중고딕"/>
              </a:rPr>
              <a:t>한유은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 어린이</a:t>
            </a: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74822" y="142711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57060" y="1943988"/>
            <a:ext cx="7848872" cy="2939246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lvl="0" algn="ctr"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7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5800" b="1" dirty="0">
                <a:solidFill>
                  <a:prstClr val="black"/>
                </a:solidFill>
                <a:latin typeface="HY중고딕"/>
                <a:ea typeface="HY중고딕"/>
              </a:rPr>
              <a:t>누가복음 </a:t>
            </a:r>
            <a:r>
              <a:rPr lang="en-US" altLang="ko-KR" sz="5800" b="1" dirty="0">
                <a:solidFill>
                  <a:prstClr val="black"/>
                </a:solidFill>
                <a:latin typeface="HY중고딕"/>
                <a:ea typeface="HY중고딕"/>
              </a:rPr>
              <a:t>7</a:t>
            </a:r>
            <a:r>
              <a:rPr lang="ko-KR" altLang="en-US" sz="5800" b="1" dirty="0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5800" b="1" dirty="0">
                <a:solidFill>
                  <a:prstClr val="black"/>
                </a:solidFill>
                <a:latin typeface="HY중고딕"/>
                <a:ea typeface="HY중고딕"/>
              </a:rPr>
              <a:t>44</a:t>
            </a:r>
            <a:r>
              <a:rPr lang="ko-KR" altLang="en-US" sz="5800" b="1" dirty="0">
                <a:solidFill>
                  <a:prstClr val="black"/>
                </a:solidFill>
                <a:latin typeface="HY중고딕"/>
                <a:ea typeface="HY중고딕"/>
              </a:rPr>
              <a:t>절</a:t>
            </a: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575"/>
            <a:ext cx="9144000" cy="1384903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379825"/>
            <a:ext cx="10825844" cy="1107975"/>
          </a:xfrm>
          <a:prstGeom prst="rect">
            <a:avLst/>
          </a:prstGeom>
          <a:noFill/>
        </p:spPr>
        <p:txBody>
          <a:bodyPr vert="horz" wrap="square" lIns="91354" tIns="45710" rIns="91354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6600" b="1" dirty="0">
                <a:solidFill>
                  <a:srgbClr val="000000"/>
                </a:solidFill>
              </a:rPr>
              <a:t>성경봉독</a:t>
            </a:r>
            <a:r>
              <a:rPr lang="en-US" altLang="ko-KR" sz="6600" b="1" dirty="0">
                <a:solidFill>
                  <a:srgbClr val="000000"/>
                </a:solidFill>
              </a:rPr>
              <a:t>-</a:t>
            </a:r>
            <a:r>
              <a:rPr lang="ko-KR" altLang="en-US" sz="6600" b="1" dirty="0">
                <a:solidFill>
                  <a:srgbClr val="000000"/>
                </a:solidFill>
              </a:rPr>
              <a:t> 누가복음</a:t>
            </a:r>
            <a:r>
              <a:rPr lang="en-US" altLang="ko-KR" sz="6600" b="1" dirty="0">
                <a:solidFill>
                  <a:srgbClr val="000000"/>
                </a:solidFill>
              </a:rPr>
              <a:t>7</a:t>
            </a:r>
            <a:r>
              <a:rPr lang="ko-KR" altLang="en-US" sz="6600" b="1" dirty="0">
                <a:solidFill>
                  <a:srgbClr val="000000"/>
                </a:solidFill>
              </a:rPr>
              <a:t>장</a:t>
            </a:r>
          </a:p>
        </p:txBody>
      </p:sp>
      <p:sp>
        <p:nvSpPr>
          <p:cNvPr id="11" name="가로 글상자 10"/>
          <p:cNvSpPr txBox="1"/>
          <p:nvPr/>
        </p:nvSpPr>
        <p:spPr>
          <a:xfrm>
            <a:off x="683079" y="1995134"/>
            <a:ext cx="11101708" cy="3908758"/>
          </a:xfrm>
          <a:prstGeom prst="rect">
            <a:avLst/>
          </a:prstGeom>
        </p:spPr>
        <p:txBody>
          <a:bodyPr vert="horz" wrap="square" lIns="91400" tIns="45718" rIns="91400" bIns="45718" anchor="t">
            <a:spAutoFit/>
          </a:bodyPr>
          <a:lstStyle/>
          <a:p>
            <a:pPr lvl="0">
              <a:defRPr/>
            </a:pPr>
            <a:r>
              <a:rPr lang="en-US" altLang="ko-KR" sz="6100" b="1" dirty="0"/>
              <a:t>44 </a:t>
            </a:r>
            <a:r>
              <a:rPr lang="ko-KR" altLang="en-US" sz="6100" b="1" dirty="0"/>
              <a:t>그 여자를 돌아보시며 시몬에게 </a:t>
            </a:r>
            <a:r>
              <a:rPr lang="ko-KR" altLang="en-US" sz="6100" b="1" dirty="0" err="1"/>
              <a:t>이르시되</a:t>
            </a:r>
            <a:r>
              <a:rPr lang="ko-KR" altLang="en-US" sz="6100" b="1" dirty="0"/>
              <a:t> 이 여자를 </a:t>
            </a:r>
            <a:r>
              <a:rPr lang="ko-KR" altLang="en-US" sz="6100" b="1" dirty="0" err="1"/>
              <a:t>보느</a:t>
            </a:r>
            <a:endParaRPr lang="en-US" altLang="ko-KR" sz="6100" b="1" dirty="0"/>
          </a:p>
          <a:p>
            <a:pPr lvl="0">
              <a:defRPr/>
            </a:pPr>
            <a:r>
              <a:rPr lang="ko-KR" altLang="en-US" sz="6100" b="1" dirty="0" err="1"/>
              <a:t>냐</a:t>
            </a:r>
            <a:r>
              <a:rPr lang="ko-KR" altLang="en-US" sz="6100" b="1" dirty="0"/>
              <a:t> 내가 네 집에 들어올 때 </a:t>
            </a:r>
            <a:endParaRPr lang="en-US" altLang="ko-KR" sz="6100" b="1" dirty="0"/>
          </a:p>
          <a:p>
            <a:pPr lvl="0">
              <a:defRPr/>
            </a:pPr>
            <a:r>
              <a:rPr lang="ko-KR" altLang="en-US" sz="6100" b="1" dirty="0"/>
              <a:t>너는 내게</a:t>
            </a:r>
            <a:r>
              <a:rPr lang="en-US" altLang="ko-KR" sz="6100" b="1" dirty="0"/>
              <a:t> </a:t>
            </a:r>
            <a:r>
              <a:rPr lang="ko-KR" altLang="en-US" sz="6100" b="1" dirty="0"/>
              <a:t>발 씻을 물도 주지 </a:t>
            </a:r>
            <a:endParaRPr lang="en-US" altLang="ko-KR" sz="6100" b="1" dirty="0"/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81BCA06-8EAD-B5B7-FF17-188EC9013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F02CE603-D543-EF12-2218-986DD6A3A7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A07AA2D0-5153-9E30-ED4B-B14BEA160460}"/>
              </a:ext>
            </a:extLst>
          </p:cNvPr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endParaRPr kumimoji="0" lang="ko-KR" altLang="en-US" sz="5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A30BE32-9E35-25F6-1829-27A99C370751}"/>
              </a:ext>
            </a:extLst>
          </p:cNvPr>
          <p:cNvSpPr/>
          <p:nvPr/>
        </p:nvSpPr>
        <p:spPr>
          <a:xfrm>
            <a:off x="1524000" y="1410575"/>
            <a:ext cx="9144000" cy="1384903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6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8BC87B-7532-9A71-885E-02699A2D6866}"/>
              </a:ext>
            </a:extLst>
          </p:cNvPr>
          <p:cNvSpPr txBox="1"/>
          <p:nvPr/>
        </p:nvSpPr>
        <p:spPr>
          <a:xfrm>
            <a:off x="683079" y="447981"/>
            <a:ext cx="10825844" cy="1107975"/>
          </a:xfrm>
          <a:prstGeom prst="rect">
            <a:avLst/>
          </a:prstGeom>
          <a:noFill/>
        </p:spPr>
        <p:txBody>
          <a:bodyPr vert="horz" wrap="square" lIns="91354" tIns="45710" rIns="91354" bIns="45710" anchor="t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성경봉독</a:t>
            </a:r>
            <a:r>
              <a:rPr kumimoji="0" lang="en-US" altLang="ko-KR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</a:t>
            </a:r>
            <a:r>
              <a:rPr kumimoji="0" lang="ko-KR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누가복음</a:t>
            </a:r>
            <a:r>
              <a:rPr kumimoji="0" lang="en-US" altLang="ko-KR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7</a:t>
            </a:r>
            <a:r>
              <a:rPr kumimoji="0" lang="ko-KR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장</a:t>
            </a:r>
          </a:p>
        </p:txBody>
      </p:sp>
      <p:sp>
        <p:nvSpPr>
          <p:cNvPr id="11" name="가로 글상자 10">
            <a:extLst>
              <a:ext uri="{FF2B5EF4-FFF2-40B4-BE49-F238E27FC236}">
                <a16:creationId xmlns:a16="http://schemas.microsoft.com/office/drawing/2014/main" id="{491CE6AE-03C4-C7AB-02A8-BF6171B2A5D1}"/>
              </a:ext>
            </a:extLst>
          </p:cNvPr>
          <p:cNvSpPr txBox="1"/>
          <p:nvPr/>
        </p:nvSpPr>
        <p:spPr>
          <a:xfrm>
            <a:off x="683079" y="2003937"/>
            <a:ext cx="11101708" cy="2908484"/>
          </a:xfrm>
          <a:prstGeom prst="rect">
            <a:avLst/>
          </a:prstGeom>
        </p:spPr>
        <p:txBody>
          <a:bodyPr vert="horz" wrap="square" lIns="91400" tIns="45718" rIns="91400" bIns="45718" anchor="t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아니하였으되</a:t>
            </a:r>
            <a:r>
              <a:rPr kumimoji="0" lang="ko-KR" altLang="en-US" sz="6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이 여자는 </a:t>
            </a:r>
            <a:r>
              <a:rPr kumimoji="0" lang="ko-KR" altLang="en-US" sz="6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눈물로로</a:t>
            </a:r>
            <a:r>
              <a:rPr kumimoji="0" lang="ko-KR" altLang="en-US" sz="6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내 발을 적시고 그 머리털로</a:t>
            </a:r>
            <a:endParaRPr kumimoji="0" lang="en-US" altLang="ko-KR" sz="6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61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닦았으며</a:t>
            </a:r>
            <a:endParaRPr kumimoji="0" lang="en-US" altLang="ko-KR" sz="6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7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6210" y="1405709"/>
            <a:ext cx="7919579" cy="486284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54" tIns="45710" rIns="91354" bIns="45710" anchor="t">
            <a:spAutoFit/>
          </a:bodyPr>
          <a:lstStyle/>
          <a:p>
            <a:pPr lvl="0" algn="ctr">
              <a:buNone/>
              <a:defRPr/>
            </a:pPr>
            <a:r>
              <a:rPr lang="ko-KR" altLang="en-US" sz="7200" b="1" dirty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7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en-US" altLang="ko-KR" sz="5400" b="1" dirty="0">
                <a:latin typeface="HY그래픽M"/>
                <a:ea typeface="HY그래픽M"/>
              </a:rPr>
              <a:t>“</a:t>
            </a:r>
            <a:r>
              <a:rPr lang="ko-KR" altLang="en-US" sz="6600" b="1" dirty="0">
                <a:solidFill>
                  <a:schemeClr val="accent5">
                    <a:lumMod val="50000"/>
                  </a:schemeClr>
                </a:solidFill>
                <a:latin typeface="HY그래픽M"/>
                <a:ea typeface="HY그래픽M"/>
              </a:rPr>
              <a:t>향유</a:t>
            </a:r>
            <a:r>
              <a:rPr lang="ko-KR" altLang="en-US" sz="5400" b="1" dirty="0">
                <a:latin typeface="HY그래픽M"/>
                <a:ea typeface="HY그래픽M"/>
              </a:rPr>
              <a:t>를 부은 </a:t>
            </a:r>
            <a:r>
              <a:rPr lang="ko-KR" altLang="en-US" sz="6600" b="1" dirty="0">
                <a:solidFill>
                  <a:srgbClr val="FF0000"/>
                </a:solidFill>
                <a:latin typeface="HY그래픽M"/>
                <a:ea typeface="HY그래픽M"/>
              </a:rPr>
              <a:t>여인</a:t>
            </a:r>
            <a:r>
              <a:rPr lang="en-US" altLang="ko-KR" sz="5400" b="1" dirty="0">
                <a:latin typeface="HY그래픽M"/>
                <a:ea typeface="HY그래픽M"/>
              </a:rPr>
              <a:t>”</a:t>
            </a:r>
          </a:p>
          <a:p>
            <a:pPr lvl="0" algn="ctr">
              <a:defRPr/>
            </a:pPr>
            <a:endParaRPr lang="en-US" altLang="ko-KR" sz="6000" b="1" dirty="0"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6000" b="1" dirty="0" err="1">
                <a:solidFill>
                  <a:srgbClr val="000000"/>
                </a:solidFill>
                <a:latin typeface="HY그래픽M"/>
                <a:ea typeface="HY그래픽M"/>
              </a:rPr>
              <a:t>홍현후</a:t>
            </a:r>
            <a:r>
              <a:rPr lang="ko-KR" altLang="en-US" sz="6000" b="1" dirty="0">
                <a:solidFill>
                  <a:srgbClr val="000000"/>
                </a:solidFill>
                <a:latin typeface="HY그래픽M"/>
                <a:ea typeface="HY그래픽M"/>
              </a:rPr>
              <a:t> 전도사님</a:t>
            </a: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865" y="489859"/>
            <a:ext cx="10776857" cy="3785648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lvl="0" algn="ctr">
              <a:defRPr/>
            </a:pPr>
            <a:endParaRPr lang="en-US" altLang="ko-KR" sz="8000" dirty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ko-KR" altLang="en-US" sz="8000" dirty="0">
                <a:solidFill>
                  <a:prstClr val="black"/>
                </a:solidFill>
                <a:latin typeface="HY엽서M"/>
                <a:ea typeface="HY엽서M"/>
              </a:rPr>
              <a:t>헌금 찬양</a:t>
            </a:r>
            <a:r>
              <a:rPr lang="en-US" altLang="ko-KR" sz="8000" dirty="0">
                <a:solidFill>
                  <a:prstClr val="black"/>
                </a:solidFill>
                <a:latin typeface="HY엽서M"/>
                <a:ea typeface="HY엽서M"/>
              </a:rPr>
              <a:t/>
            </a:r>
            <a:br>
              <a:rPr lang="en-US" altLang="ko-KR" sz="8000" dirty="0">
                <a:solidFill>
                  <a:prstClr val="black"/>
                </a:solidFill>
                <a:latin typeface="HY엽서M"/>
                <a:ea typeface="HY엽서M"/>
              </a:rPr>
            </a:br>
            <a:r>
              <a:rPr lang="ko-KR" altLang="en-US" sz="8000" dirty="0" err="1">
                <a:solidFill>
                  <a:prstClr val="black"/>
                </a:solidFill>
                <a:latin typeface="HY엽서M"/>
                <a:ea typeface="HY엽서M"/>
              </a:rPr>
              <a:t>하이어</a:t>
            </a:r>
            <a:r>
              <a:rPr lang="ko-KR" altLang="en-US" sz="8000" dirty="0">
                <a:solidFill>
                  <a:prstClr val="black"/>
                </a:solidFill>
                <a:latin typeface="HY엽서M"/>
                <a:ea typeface="HY엽서M"/>
              </a:rPr>
              <a:t> 성가대</a:t>
            </a:r>
            <a:r>
              <a:rPr lang="en-US" altLang="ko-KR" sz="8000" dirty="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56" tIns="45710" rIns="9135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810"/>
            <a:ext cx="7848872" cy="1308030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algn="ctr">
              <a:defRPr/>
            </a:pPr>
            <a:r>
              <a:rPr lang="ko-KR" altLang="en-US" sz="7900" b="1" dirty="0" err="1">
                <a:solidFill>
                  <a:prstClr val="white"/>
                </a:solidFill>
                <a:latin typeface="HY중고딕"/>
                <a:ea typeface="HY중고딕"/>
              </a:rPr>
              <a:t>신서우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 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853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025874" y="70490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" y="55990"/>
            <a:ext cx="12192000" cy="1323403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defTabSz="914400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874" y="4217985"/>
            <a:ext cx="8140247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1364795" y="856878"/>
            <a:ext cx="920114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5600" b="1" dirty="0"/>
              <a:t>예수 이름이 온 땅에</a:t>
            </a:r>
            <a:endParaRPr lang="en-US" altLang="ko-KR" sz="5600" b="1" dirty="0"/>
          </a:p>
          <a:p>
            <a:pPr algn="ctr"/>
            <a:r>
              <a:rPr lang="ko-KR" altLang="en-US" sz="5600" b="1" dirty="0"/>
              <a:t>온 땅에 퍼져가네</a:t>
            </a:r>
            <a:endParaRPr lang="en-US" altLang="ko-KR" sz="5600" b="1" dirty="0"/>
          </a:p>
          <a:p>
            <a:pPr algn="ctr"/>
            <a:r>
              <a:rPr lang="ko-KR" altLang="en-US" sz="5600" b="1" dirty="0"/>
              <a:t>잃어버린 영혼 예수 이름</a:t>
            </a:r>
            <a:endParaRPr lang="en-US" altLang="ko-KR" sz="5600" b="1" dirty="0"/>
          </a:p>
          <a:p>
            <a:pPr algn="ctr"/>
            <a:r>
              <a:rPr lang="ko-KR" altLang="en-US" sz="5600" b="1" dirty="0"/>
              <a:t>그 이름 듣고 돌아오네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4735" y="269421"/>
            <a:ext cx="2766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/>
              <a:t>예수 이름이 온 땅에</a:t>
            </a:r>
          </a:p>
        </p:txBody>
      </p:sp>
    </p:spTree>
    <p:extLst>
      <p:ext uri="{BB962C8B-B14F-4D97-AF65-F5344CB8AC3E}">
        <p14:creationId xmlns:p14="http://schemas.microsoft.com/office/powerpoint/2010/main" val="10845456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marL="0" marR="0" lvl="0" indent="0" algn="l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37073" y="0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u="sng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6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marL="0" marR="0" lvl="0" indent="0" algn="l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30883" y="1054638"/>
            <a:ext cx="11530233" cy="573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>
              <a:lnSpc>
                <a:spcPct val="150000"/>
              </a:lnSpc>
              <a:tabLst>
                <a:tab pos="10048875" algn="l"/>
              </a:tabLst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1. </a:t>
            </a:r>
            <a:r>
              <a:rPr kumimoji="0" lang="ko-KR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부활절기입니다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부활하신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예수님께서 우리에게 주신 </a:t>
            </a:r>
            <a:endParaRPr kumimoji="0" lang="en-US" altLang="ko-KR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394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 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생명의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은혜가 우리의 삶에 가득하기를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기도합니다</a:t>
            </a:r>
            <a:endParaRPr lang="en-US" altLang="ko-KR" sz="3200" b="1" dirty="0" smtClean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l" defTabSz="91394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2.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사순절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“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세상을 바꾼 한주간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“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묵상책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진행 어린이 칭찬합니다</a:t>
            </a:r>
            <a:endParaRPr lang="en-US" altLang="ko-KR" sz="3200" b="1" dirty="0" smtClean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l" defTabSz="91394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3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봄학기 </a:t>
            </a:r>
            <a:r>
              <a:rPr lang="ko-KR" altLang="en-US" sz="3200" b="1" dirty="0">
                <a:solidFill>
                  <a:prstClr val="black"/>
                </a:solidFill>
              </a:rPr>
              <a:t>역사기행 </a:t>
            </a:r>
            <a:r>
              <a:rPr lang="en-US" altLang="ko-KR" sz="3200" b="1" dirty="0">
                <a:solidFill>
                  <a:prstClr val="black"/>
                </a:solidFill>
              </a:rPr>
              <a:t>: </a:t>
            </a:r>
            <a:r>
              <a:rPr lang="ko-KR" altLang="en-US" sz="3200" b="1" dirty="0" err="1">
                <a:solidFill>
                  <a:prstClr val="black"/>
                </a:solidFill>
              </a:rPr>
              <a:t>백제역사</a:t>
            </a:r>
            <a:r>
              <a:rPr lang="ko-KR" altLang="en-US" sz="3200" b="1" dirty="0">
                <a:solidFill>
                  <a:prstClr val="black"/>
                </a:solidFill>
              </a:rPr>
              <a:t> 중심 충청남도 </a:t>
            </a:r>
            <a:r>
              <a:rPr lang="en-US" altLang="ko-KR" sz="2800" b="1" dirty="0">
                <a:solidFill>
                  <a:prstClr val="black"/>
                </a:solidFill>
              </a:rPr>
              <a:t>(4</a:t>
            </a:r>
            <a:r>
              <a:rPr lang="ko-KR" altLang="en-US" sz="2800" b="1" dirty="0">
                <a:solidFill>
                  <a:prstClr val="black"/>
                </a:solidFill>
              </a:rPr>
              <a:t>월</a:t>
            </a:r>
            <a:r>
              <a:rPr lang="en-US" altLang="ko-KR" sz="2800" b="1" dirty="0">
                <a:solidFill>
                  <a:prstClr val="black"/>
                </a:solidFill>
              </a:rPr>
              <a:t>28~30</a:t>
            </a:r>
            <a:r>
              <a:rPr lang="ko-KR" altLang="en-US" sz="2800" b="1" dirty="0">
                <a:solidFill>
                  <a:prstClr val="black"/>
                </a:solidFill>
              </a:rPr>
              <a:t>일</a:t>
            </a:r>
            <a:r>
              <a:rPr lang="en-US" altLang="ko-KR" sz="2800" b="1" dirty="0">
                <a:solidFill>
                  <a:prstClr val="black"/>
                </a:solidFill>
              </a:rPr>
              <a:t>)</a:t>
            </a:r>
          </a:p>
          <a:p>
            <a:pPr marL="442913" marR="0" lvl="0" indent="-442913" algn="l" defTabSz="91394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lang="en-US" altLang="ko-KR" sz="32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4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 </a:t>
            </a:r>
            <a:r>
              <a:rPr kumimoji="0" lang="ko-KR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굿모닝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예배는 다음주까지 쉽니다</a:t>
            </a:r>
            <a:endParaRPr kumimoji="0" lang="en-US" altLang="ko-KR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442913" marR="0" lvl="0" indent="-442913" algn="l" defTabSz="91394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5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.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다음주는 </a:t>
            </a:r>
            <a:r>
              <a:rPr kumimoji="0" lang="ko-KR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어린이주일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예배로 본당에서 통합으로 진행됩니다</a:t>
            </a:r>
            <a:endParaRPr lang="en-US" altLang="ko-KR" sz="32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442913" marR="0" lvl="0" indent="-442913" algn="l" defTabSz="913946" rtl="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lang="en-US" altLang="ko-KR" sz="3200" b="1" noProof="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en-US" altLang="ko-KR" sz="32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 </a:t>
            </a:r>
            <a:r>
              <a:rPr lang="en-US" altLang="ko-KR" sz="24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(</a:t>
            </a:r>
            <a:r>
              <a:rPr lang="ko-KR" altLang="en-US" sz="24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사회 </a:t>
            </a:r>
            <a:r>
              <a:rPr lang="en-US" altLang="ko-KR" sz="24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: </a:t>
            </a:r>
            <a:r>
              <a:rPr lang="ko-KR" altLang="en-US" sz="24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김광래목사님</a:t>
            </a:r>
            <a:r>
              <a:rPr lang="en-US" altLang="ko-KR" sz="24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, </a:t>
            </a:r>
            <a:r>
              <a:rPr lang="ko-KR" altLang="en-US" sz="24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기도</a:t>
            </a:r>
            <a:r>
              <a:rPr lang="en-US" altLang="ko-KR" sz="24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: </a:t>
            </a:r>
            <a:r>
              <a:rPr lang="ko-KR" altLang="en-US" sz="2400" b="1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부장샘</a:t>
            </a:r>
            <a:r>
              <a:rPr lang="en-US" altLang="ko-KR" sz="24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, </a:t>
            </a:r>
            <a:r>
              <a:rPr lang="ko-KR" altLang="en-US" sz="24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교독 </a:t>
            </a:r>
            <a:r>
              <a:rPr lang="en-US" altLang="ko-KR" sz="24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: </a:t>
            </a:r>
            <a:r>
              <a:rPr lang="ko-KR" altLang="en-US" sz="2400" b="1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원하민</a:t>
            </a:r>
            <a:r>
              <a:rPr lang="en-US" altLang="ko-KR" sz="24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, </a:t>
            </a:r>
            <a:r>
              <a:rPr lang="ko-KR" altLang="en-US" sz="24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성경 </a:t>
            </a:r>
            <a:r>
              <a:rPr lang="en-US" altLang="ko-KR" sz="24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: </a:t>
            </a:r>
            <a:r>
              <a:rPr lang="ko-KR" altLang="en-US" sz="2400" b="1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한유은</a:t>
            </a:r>
            <a:r>
              <a:rPr lang="en-US" altLang="ko-KR" sz="24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)</a:t>
            </a:r>
          </a:p>
          <a:p>
            <a:pPr marL="442913" marR="0" lvl="0" indent="-442913" algn="l" defTabSz="91394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6.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공과공부시간에 어버이 주일 감사 동영상 찍습니다</a:t>
            </a:r>
            <a:endParaRPr lang="en-US" altLang="ko-KR" sz="32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175436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1781" y="511879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성경 말씀</a:t>
            </a:r>
            <a:endParaRPr kumimoji="0" lang="en-US" altLang="ko-KR" sz="47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sp>
        <p:nvSpPr>
          <p:cNvPr id="9" name="가로 글상자 10"/>
          <p:cNvSpPr txBox="1"/>
          <p:nvPr/>
        </p:nvSpPr>
        <p:spPr>
          <a:xfrm>
            <a:off x="1692737" y="2251069"/>
            <a:ext cx="8802964" cy="3508649"/>
          </a:xfrm>
          <a:prstGeom prst="rect">
            <a:avLst/>
          </a:prstGeom>
        </p:spPr>
        <p:txBody>
          <a:bodyPr vert="horz" wrap="square" lIns="91430" tIns="45718" rIns="91430" bIns="45718" anchor="t">
            <a:spAutoFit/>
          </a:bodyPr>
          <a:lstStyle/>
          <a:p>
            <a:pPr marL="0" marR="0" lvl="0" indent="0" algn="l" defTabSz="913946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우리는 구원 받는 자들에게나 </a:t>
            </a:r>
            <a:endParaRPr kumimoji="0" lang="en-US" altLang="ko-KR" sz="4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  <a:p>
            <a:pPr marL="0" marR="0" lvl="0" indent="0" algn="l" defTabSz="913946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망하는 </a:t>
            </a:r>
            <a:r>
              <a: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자들에게나 </a:t>
            </a: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하나님 </a:t>
            </a:r>
            <a:r>
              <a: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앞에서 그리스도의 향기니</a:t>
            </a:r>
          </a:p>
          <a:p>
            <a:pPr marL="0" marR="0" lvl="0" indent="0" algn="r" defTabSz="91394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 </a:t>
            </a:r>
            <a:r>
              <a:rPr kumimoji="0" lang="ko-KR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고린</a:t>
            </a:r>
            <a:r>
              <a:rPr kumimoji="0" lang="ko-KR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도</a:t>
            </a:r>
            <a:r>
              <a:rPr kumimoji="0" lang="ko-KR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후서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장 </a:t>
            </a: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15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절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87197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4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5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 6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 예배 위원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339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2701415" y="1087038"/>
            <a:ext cx="6416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 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 </a:t>
            </a: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6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 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예배 위원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/>
          <a:srcRect l="2692" t="12091" r="2424" b="5401"/>
          <a:stretch/>
        </p:blipFill>
        <p:spPr>
          <a:xfrm>
            <a:off x="879676" y="1724552"/>
            <a:ext cx="10567687" cy="4925339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879676" y="3913301"/>
            <a:ext cx="10475089" cy="404059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538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735"/>
            <a:ext cx="6912768" cy="178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4" tIns="45678" rIns="9129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545"/>
            <a:ext cx="3575720" cy="5632299"/>
          </a:xfrm>
          <a:prstGeom prst="rect">
            <a:avLst/>
          </a:prstGeom>
          <a:noFill/>
        </p:spPr>
        <p:txBody>
          <a:bodyPr wrap="square" lIns="91370" tIns="45714" rIns="9137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E777B-56CB-3206-F772-90DE4B8BB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209CC271-7EBE-DFA8-F79C-51B4A4D7F9A9}"/>
              </a:ext>
            </a:extLst>
          </p:cNvPr>
          <p:cNvSpPr/>
          <p:nvPr/>
        </p:nvSpPr>
        <p:spPr>
          <a:xfrm>
            <a:off x="2025874" y="70490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694487-2D67-5C1E-0533-C3DEE2D242BB}"/>
              </a:ext>
            </a:extLst>
          </p:cNvPr>
          <p:cNvSpPr txBox="1"/>
          <p:nvPr/>
        </p:nvSpPr>
        <p:spPr>
          <a:xfrm>
            <a:off x="0" y="0"/>
            <a:ext cx="12192000" cy="1323403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4220105-077D-36F9-97B7-1B430727A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874" y="4217985"/>
            <a:ext cx="8140247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F9D1F8CE-1E70-696F-829C-63AEA61252C7}"/>
              </a:ext>
            </a:extLst>
          </p:cNvPr>
          <p:cNvSpPr/>
          <p:nvPr/>
        </p:nvSpPr>
        <p:spPr>
          <a:xfrm>
            <a:off x="1364795" y="856878"/>
            <a:ext cx="920114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 기뻐 노래하시리</a:t>
            </a: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6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잃어버린 영혼 돌아올 때</a:t>
            </a:r>
            <a:endParaRPr lang="en-US" altLang="ko-KR" sz="56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 기뻐 </a:t>
            </a:r>
            <a:r>
              <a:rPr kumimoji="0" lang="ko-KR" altLang="en-US" sz="5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춤추시리</a:t>
            </a: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잃어버린 영혼 돌아올 때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1B32B5-9004-2CFD-D34F-F0BC4CD3D013}"/>
              </a:ext>
            </a:extLst>
          </p:cNvPr>
          <p:cNvSpPr txBox="1"/>
          <p:nvPr/>
        </p:nvSpPr>
        <p:spPr>
          <a:xfrm>
            <a:off x="334735" y="269421"/>
            <a:ext cx="2766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 이름이 온 땅에</a:t>
            </a:r>
          </a:p>
        </p:txBody>
      </p:sp>
    </p:spTree>
    <p:extLst>
      <p:ext uri="{BB962C8B-B14F-4D97-AF65-F5344CB8AC3E}">
        <p14:creationId xmlns:p14="http://schemas.microsoft.com/office/powerpoint/2010/main" val="3293750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36971-0C9B-AAE9-8199-A4A14A922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CD0553BF-BCC1-FB57-64EF-4708679EE758}"/>
              </a:ext>
            </a:extLst>
          </p:cNvPr>
          <p:cNvSpPr/>
          <p:nvPr/>
        </p:nvSpPr>
        <p:spPr>
          <a:xfrm>
            <a:off x="2025874" y="70490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011821-445E-4407-294B-D9C97120A410}"/>
              </a:ext>
            </a:extLst>
          </p:cNvPr>
          <p:cNvSpPr txBox="1"/>
          <p:nvPr/>
        </p:nvSpPr>
        <p:spPr>
          <a:xfrm>
            <a:off x="-3" y="55990"/>
            <a:ext cx="12192000" cy="1323403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91F114F-555A-20E2-821B-FF4A1E237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874" y="4217985"/>
            <a:ext cx="8140247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C7CA06F2-6E84-2A47-B4BC-3F9F3D204938}"/>
              </a:ext>
            </a:extLst>
          </p:cNvPr>
          <p:cNvSpPr/>
          <p:nvPr/>
        </p:nvSpPr>
        <p:spPr>
          <a:xfrm>
            <a:off x="1364795" y="856878"/>
            <a:ext cx="920114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 이름이 온 땅에</a:t>
            </a: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온 땅에 퍼져가네</a:t>
            </a: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하나님의 나라 열방 중에</a:t>
            </a: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6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열방 중에 임하시네</a:t>
            </a:r>
            <a:endParaRPr kumimoji="0" lang="ko-KR" altLang="en-US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850983-ED8A-BB6B-752C-172993D85C92}"/>
              </a:ext>
            </a:extLst>
          </p:cNvPr>
          <p:cNvSpPr txBox="1"/>
          <p:nvPr/>
        </p:nvSpPr>
        <p:spPr>
          <a:xfrm>
            <a:off x="334735" y="269421"/>
            <a:ext cx="2766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 이름이 온 땅에</a:t>
            </a:r>
          </a:p>
        </p:txBody>
      </p:sp>
    </p:spTree>
    <p:extLst>
      <p:ext uri="{BB962C8B-B14F-4D97-AF65-F5344CB8AC3E}">
        <p14:creationId xmlns:p14="http://schemas.microsoft.com/office/powerpoint/2010/main" val="1941650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3705F-53F1-E93F-73FA-6EFB5FFC9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F21AB6ED-A3D6-B80D-4B85-46DFCFFA2DE3}"/>
              </a:ext>
            </a:extLst>
          </p:cNvPr>
          <p:cNvSpPr/>
          <p:nvPr/>
        </p:nvSpPr>
        <p:spPr>
          <a:xfrm>
            <a:off x="2025874" y="70490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2F80A3-63B7-48B8-F325-CA73106FF6E1}"/>
              </a:ext>
            </a:extLst>
          </p:cNvPr>
          <p:cNvSpPr txBox="1"/>
          <p:nvPr/>
        </p:nvSpPr>
        <p:spPr>
          <a:xfrm>
            <a:off x="0" y="0"/>
            <a:ext cx="12192000" cy="1323403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81D6778-CCFB-8934-DD5F-788232352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874" y="4217985"/>
            <a:ext cx="8140247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DEAFDE84-123B-5B0F-8001-F43C1002DC3F}"/>
              </a:ext>
            </a:extLst>
          </p:cNvPr>
          <p:cNvSpPr/>
          <p:nvPr/>
        </p:nvSpPr>
        <p:spPr>
          <a:xfrm>
            <a:off x="1364795" y="856878"/>
            <a:ext cx="920114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 기뻐 노래하시리</a:t>
            </a: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열방이 주께 돌아올 때</a:t>
            </a: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하나님 기뻐 </a:t>
            </a:r>
            <a:r>
              <a:rPr kumimoji="0" lang="ko-KR" altLang="en-US" sz="5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춤추시리</a:t>
            </a: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열방이 주께 돌아 올 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C6CC59-71B0-06D3-3B31-BB3292790D3E}"/>
              </a:ext>
            </a:extLst>
          </p:cNvPr>
          <p:cNvSpPr txBox="1"/>
          <p:nvPr/>
        </p:nvSpPr>
        <p:spPr>
          <a:xfrm>
            <a:off x="334735" y="269421"/>
            <a:ext cx="2766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 이름이 온 땅에</a:t>
            </a:r>
          </a:p>
        </p:txBody>
      </p:sp>
    </p:spTree>
    <p:extLst>
      <p:ext uri="{BB962C8B-B14F-4D97-AF65-F5344CB8AC3E}">
        <p14:creationId xmlns:p14="http://schemas.microsoft.com/office/powerpoint/2010/main" val="2514184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3880" y="2037153"/>
            <a:ext cx="11125810" cy="424731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/>
              <a:t>예수님 따라가면 신나고 참 즐거워</a:t>
            </a:r>
            <a:endParaRPr lang="en-US" altLang="ko-KR" sz="5400" b="1" dirty="0"/>
          </a:p>
          <a:p>
            <a:pPr algn="ctr"/>
            <a:r>
              <a:rPr lang="ko-KR" altLang="en-US" sz="5400" b="1" dirty="0"/>
              <a:t>때론 상처 받은 마음 어려움 있지만</a:t>
            </a:r>
            <a:endParaRPr lang="en-US" altLang="ko-KR" sz="5400" b="1" dirty="0"/>
          </a:p>
          <a:p>
            <a:pPr algn="ctr"/>
            <a:r>
              <a:rPr lang="ko-KR" altLang="en-US" sz="5400" b="1" dirty="0"/>
              <a:t>우리의 강한 믿음 흔들리지 않아요</a:t>
            </a:r>
            <a:endParaRPr lang="en-US" altLang="ko-KR" sz="5400" b="1" dirty="0"/>
          </a:p>
          <a:p>
            <a:pPr algn="ctr"/>
            <a:r>
              <a:rPr lang="ko-KR" altLang="en-US" sz="5400" b="1" dirty="0"/>
              <a:t>믿음대로 된다 하신 말씀 </a:t>
            </a:r>
            <a:endParaRPr lang="en-US" altLang="ko-KR" sz="5400" b="1" dirty="0"/>
          </a:p>
          <a:p>
            <a:pPr algn="ctr"/>
            <a:r>
              <a:rPr lang="ko-KR" altLang="en-US" sz="5400" b="1" dirty="0"/>
              <a:t>믿기 때문이죠</a:t>
            </a:r>
            <a:endParaRPr lang="en-US" altLang="ko-KR" sz="5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E31F54-05A0-FF92-11C2-B7A443418CAA}"/>
              </a:ext>
            </a:extLst>
          </p:cNvPr>
          <p:cNvSpPr txBox="1"/>
          <p:nvPr/>
        </p:nvSpPr>
        <p:spPr>
          <a:xfrm>
            <a:off x="563880" y="335280"/>
            <a:ext cx="275082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sz="2400" b="1" dirty="0"/>
              <a:t>믿음의 세대</a:t>
            </a:r>
          </a:p>
        </p:txBody>
      </p:sp>
    </p:spTree>
    <p:extLst>
      <p:ext uri="{BB962C8B-B14F-4D97-AF65-F5344CB8AC3E}">
        <p14:creationId xmlns:p14="http://schemas.microsoft.com/office/powerpoint/2010/main" val="2444093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888149-AFBE-08ED-9BA4-EA7D84B27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D47C77F9-A05D-CB3A-46F2-F7845DCAA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CF1137-C5BC-0A2F-240E-05F138EC851A}"/>
              </a:ext>
            </a:extLst>
          </p:cNvPr>
          <p:cNvSpPr txBox="1"/>
          <p:nvPr/>
        </p:nvSpPr>
        <p:spPr>
          <a:xfrm>
            <a:off x="563880" y="2037153"/>
            <a:ext cx="11125810" cy="34163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날마다 사단이 던지는 생각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십자가에 못박으며</a:t>
            </a:r>
            <a:endParaRPr lang="en-US" altLang="ko-KR" sz="54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나의 능력 되신 예수님을 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기억하죠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68BF48-33B6-4F12-B2DD-3E454526C131}"/>
              </a:ext>
            </a:extLst>
          </p:cNvPr>
          <p:cNvSpPr txBox="1"/>
          <p:nvPr/>
        </p:nvSpPr>
        <p:spPr>
          <a:xfrm>
            <a:off x="563880" y="335280"/>
            <a:ext cx="275082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믿음의 세대</a:t>
            </a:r>
          </a:p>
        </p:txBody>
      </p:sp>
    </p:spTree>
    <p:extLst>
      <p:ext uri="{BB962C8B-B14F-4D97-AF65-F5344CB8AC3E}">
        <p14:creationId xmlns:p14="http://schemas.microsoft.com/office/powerpoint/2010/main" val="3956616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6A9D34-2434-8979-F307-8B3A30246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AE017898-5A53-5F55-5331-3DD2D1DB5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9DE4AF-8471-8BA6-A4D8-06625822F8D5}"/>
              </a:ext>
            </a:extLst>
          </p:cNvPr>
          <p:cNvSpPr txBox="1"/>
          <p:nvPr/>
        </p:nvSpPr>
        <p:spPr>
          <a:xfrm>
            <a:off x="563880" y="2037153"/>
            <a:ext cx="11125810" cy="34163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믿음으로 구하는 모든 것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응답하시는 예수님</a:t>
            </a:r>
            <a:endParaRPr lang="en-US" altLang="ko-KR" sz="54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 앞에 무릎으로 나가는 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우린 믿음의 세대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736188-E883-207A-7E13-BF1FB75C4FA9}"/>
              </a:ext>
            </a:extLst>
          </p:cNvPr>
          <p:cNvSpPr txBox="1"/>
          <p:nvPr/>
        </p:nvSpPr>
        <p:spPr>
          <a:xfrm>
            <a:off x="563880" y="335280"/>
            <a:ext cx="275082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믿음의 세대</a:t>
            </a:r>
          </a:p>
        </p:txBody>
      </p:sp>
    </p:spTree>
    <p:extLst>
      <p:ext uri="{BB962C8B-B14F-4D97-AF65-F5344CB8AC3E}">
        <p14:creationId xmlns:p14="http://schemas.microsoft.com/office/powerpoint/2010/main" val="1515413099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10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7.xml><?xml version="1.0" encoding="utf-8"?>
<a:theme xmlns:a="http://schemas.openxmlformats.org/drawingml/2006/main" name="1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8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9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16989</TotalTime>
  <Words>641</Words>
  <Application>Microsoft Office PowerPoint</Application>
  <PresentationFormat>와이드스크린</PresentationFormat>
  <Paragraphs>201</Paragraphs>
  <Slides>36</Slides>
  <Notes>28</Notes>
  <HiddenSlides>0</HiddenSlides>
  <MMClips>0</MMClips>
  <ScaleCrop>false</ScaleCrop>
  <HeadingPairs>
    <vt:vector size="6" baseType="variant">
      <vt:variant>
        <vt:lpstr>사용한 글꼴</vt:lpstr>
      </vt:variant>
      <vt:variant>
        <vt:i4>15</vt:i4>
      </vt:variant>
      <vt:variant>
        <vt:lpstr>테마</vt:lpstr>
      </vt:variant>
      <vt:variant>
        <vt:i4>9</vt:i4>
      </vt:variant>
      <vt:variant>
        <vt:lpstr>슬라이드 제목</vt:lpstr>
      </vt:variant>
      <vt:variant>
        <vt:i4>36</vt:i4>
      </vt:variant>
    </vt:vector>
  </HeadingPairs>
  <TitlesOfParts>
    <vt:vector size="60" baseType="lpstr">
      <vt:lpstr>08서울한강체 M</vt:lpstr>
      <vt:lpstr>HY견고딕</vt:lpstr>
      <vt:lpstr>HY그래픽M</vt:lpstr>
      <vt:lpstr>HY목각파임B</vt:lpstr>
      <vt:lpstr>HY엽서L</vt:lpstr>
      <vt:lpstr>HY엽서M</vt:lpstr>
      <vt:lpstr>HY중고딕</vt:lpstr>
      <vt:lpstr>HY헤드라인M</vt:lpstr>
      <vt:lpstr>굴림</vt:lpstr>
      <vt:lpstr>맑은 고딕</vt:lpstr>
      <vt:lpstr>타이포_소곤소곤 M</vt:lpstr>
      <vt:lpstr>함초롬돋움</vt:lpstr>
      <vt:lpstr>Arial</vt:lpstr>
      <vt:lpstr>Candara</vt:lpstr>
      <vt:lpstr>Symbol</vt:lpstr>
      <vt:lpstr>Office 테마</vt:lpstr>
      <vt:lpstr>7_Office 테마</vt:lpstr>
      <vt:lpstr>2_파형</vt:lpstr>
      <vt:lpstr>8_Office 테마</vt:lpstr>
      <vt:lpstr>9_Office 테마</vt:lpstr>
      <vt:lpstr>1_Office 테마</vt:lpstr>
      <vt:lpstr>11_Office 테마</vt:lpstr>
      <vt:lpstr>6_Office 테마</vt:lpstr>
      <vt:lpstr>2_Office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A0161066</cp:lastModifiedBy>
  <cp:revision>361</cp:revision>
  <dcterms:created xsi:type="dcterms:W3CDTF">2022-06-11T10:00:30Z</dcterms:created>
  <dcterms:modified xsi:type="dcterms:W3CDTF">2025-04-26T13:14:30Z</dcterms:modified>
  <cp:version/>
</cp:coreProperties>
</file>