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  <p:sldMasterId id="2147483917" r:id="rId3"/>
    <p:sldMasterId id="2147484355" r:id="rId4"/>
  </p:sldMasterIdLst>
  <p:notesMasterIdLst>
    <p:notesMasterId r:id="rId36"/>
  </p:notesMasterIdLst>
  <p:sldIdLst>
    <p:sldId id="1998" r:id="rId5"/>
    <p:sldId id="3033" r:id="rId6"/>
    <p:sldId id="3028" r:id="rId7"/>
    <p:sldId id="3038" r:id="rId8"/>
    <p:sldId id="3039" r:id="rId9"/>
    <p:sldId id="3034" r:id="rId10"/>
    <p:sldId id="3035" r:id="rId11"/>
    <p:sldId id="3040" r:id="rId12"/>
    <p:sldId id="3041" r:id="rId13"/>
    <p:sldId id="2614" r:id="rId14"/>
    <p:sldId id="2547" r:id="rId15"/>
    <p:sldId id="2548" r:id="rId16"/>
    <p:sldId id="2549" r:id="rId17"/>
    <p:sldId id="2550" r:id="rId18"/>
    <p:sldId id="3042" r:id="rId19"/>
    <p:sldId id="3043" r:id="rId20"/>
    <p:sldId id="2915" r:id="rId21"/>
    <p:sldId id="2916" r:id="rId22"/>
    <p:sldId id="2917" r:id="rId23"/>
    <p:sldId id="2918" r:id="rId24"/>
    <p:sldId id="2919" r:id="rId25"/>
    <p:sldId id="2922" r:id="rId26"/>
    <p:sldId id="2641" r:id="rId27"/>
    <p:sldId id="3044" r:id="rId28"/>
    <p:sldId id="3045" r:id="rId29"/>
    <p:sldId id="3047" r:id="rId30"/>
    <p:sldId id="3046" r:id="rId31"/>
    <p:sldId id="1932" r:id="rId32"/>
    <p:sldId id="1933" r:id="rId33"/>
    <p:sldId id="1934" r:id="rId34"/>
    <p:sldId id="2363" r:id="rId3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713" autoAdjust="0"/>
    <p:restoredTop sz="94687" autoAdjust="0"/>
  </p:normalViewPr>
  <p:slideViewPr>
    <p:cSldViewPr snapToGrid="0">
      <p:cViewPr>
        <p:scale>
          <a:sx n="85" d="100"/>
          <a:sy n="85" d="100"/>
        </p:scale>
        <p:origin x="-96" y="-58"/>
      </p:cViewPr>
      <p:guideLst>
        <p:guide orient="horz" pos="2158"/>
        <p:guide pos="383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3EA8BDFC-D22E-4261-8EE4-989EA2EF652D}" type="datetime1">
              <a:rPr lang="ko-KR" altLang="en-US"/>
              <a:pPr lvl="0">
                <a:defRPr/>
              </a:pPr>
              <a:t>2024-03-30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  <a:p>
            <a:pPr lvl="1">
              <a:defRPr/>
            </a:pPr>
            <a:r>
              <a:rPr lang="ko-KR" altLang="en-US"/>
              <a:t>두 번째 수준</a:t>
            </a:r>
          </a:p>
          <a:p>
            <a:pPr lvl="2">
              <a:defRPr/>
            </a:pPr>
            <a:r>
              <a:rPr lang="ko-KR" altLang="en-US"/>
              <a:t>세 번째 수준</a:t>
            </a:r>
          </a:p>
          <a:p>
            <a:pPr lvl="3">
              <a:defRPr/>
            </a:pPr>
            <a:r>
              <a:rPr lang="ko-KR" altLang="en-US"/>
              <a:t>네 번째 수준</a:t>
            </a:r>
          </a:p>
          <a:p>
            <a:pPr lvl="4">
              <a:defRPr/>
            </a:pPr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AA86F90B-29EA-4C02-BF72-5D8E4F5529C6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6314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16FDB8-604E-4BE2-A957-D744E861979B}" type="slidenum">
              <a:rPr lang="en-US" altLang="ko-KR" smtClean="0">
                <a:solidFill>
                  <a:prstClr val="black"/>
                </a:solidFill>
              </a:rPr>
              <a:pPr/>
              <a:t>24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dirty="0"/>
              <a:t>마우스 오른쪽 클릭 후 텍스트편집</a:t>
            </a:r>
            <a:r>
              <a:rPr lang="en-US" altLang="ko-KR" dirty="0"/>
              <a:t>(</a:t>
            </a:r>
            <a:r>
              <a:rPr lang="ko-KR" altLang="en-US" dirty="0"/>
              <a:t>문자열추가</a:t>
            </a:r>
            <a:r>
              <a:rPr lang="en-US" altLang="ko-KR" dirty="0"/>
              <a:t>) </a:t>
            </a:r>
            <a:r>
              <a:rPr lang="ko-KR" altLang="en-US" dirty="0"/>
              <a:t>버튼 </a:t>
            </a:r>
            <a:r>
              <a:rPr lang="ko-KR" altLang="en-US" dirty="0" err="1"/>
              <a:t>누른후</a:t>
            </a:r>
            <a:r>
              <a:rPr lang="ko-KR" altLang="en-US" dirty="0"/>
              <a:t> 텍스트 삽입 바랍니다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59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FA78CD-5D77-4E37-9194-F0364187A994}" type="slidenum">
              <a:rPr kumimoji="1" lang="en-US" altLang="ko-KR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kumimoji="1" lang="en-US" altLang="ko-KR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3064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228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2024-03-30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22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2024-03-30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7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2024-03-30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40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808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2024-03-30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72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2024-03-30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6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2024-03-30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1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2024-03-30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2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682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68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2024-03-30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73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2024-03-30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6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2024-03-30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99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249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43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2024-03-30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2024-03-30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038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796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551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2024-03-30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39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2024-03-30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1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004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004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2024-03-30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03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538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3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690474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279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78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555" y="4203749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445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74" y="4074524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713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2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69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6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313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278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269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349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269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349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328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39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9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62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2024-03-30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554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349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809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760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770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906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155" y="338834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414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703" indent="0">
              <a:buNone/>
              <a:defRPr sz="2800"/>
            </a:lvl2pPr>
            <a:lvl3pPr marL="913422" indent="0">
              <a:buNone/>
              <a:defRPr sz="2400"/>
            </a:lvl3pPr>
            <a:lvl4pPr marL="1370140" indent="0">
              <a:buNone/>
              <a:defRPr sz="2000"/>
            </a:lvl4pPr>
            <a:lvl5pPr marL="1826850" indent="0">
              <a:buNone/>
              <a:defRPr sz="2000"/>
            </a:lvl5pPr>
            <a:lvl6pPr marL="2283566" indent="0">
              <a:buNone/>
              <a:defRPr sz="2000"/>
            </a:lvl6pPr>
            <a:lvl7pPr marL="2740278" indent="0">
              <a:buNone/>
              <a:defRPr sz="2000"/>
            </a:lvl7pPr>
            <a:lvl8pPr marL="3196979" indent="0">
              <a:buNone/>
              <a:defRPr sz="2000"/>
            </a:lvl8pPr>
            <a:lvl9pPr marL="365369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653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721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1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069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834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2024-03-30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2470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2024-03-30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9802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2024-03-30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1758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2024-03-30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540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708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70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2024-03-30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89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2024-03-30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379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2024-03-30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764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2024-03-30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3143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275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45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2024-03-30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234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822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577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2024-03-30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0896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2024-03-30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1647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030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030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2024-03-30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5162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538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3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970281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2024-03-30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86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2024-03-30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659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2024-03-30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3809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8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2024-03-30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930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8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2024-03-30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51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5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/>
              <a:t>2024-03-30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50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5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09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716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2024-03-30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716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716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2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4382" r:id="rId12"/>
  </p:sldLayoutIdLst>
  <p:transition/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585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46" tIns="45682" rIns="9134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512"/>
            <a:ext cx="5048920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466" y="6250512"/>
            <a:ext cx="504892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512"/>
            <a:ext cx="154910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83" y="2675467"/>
            <a:ext cx="9877777" cy="3450696"/>
          </a:xfrm>
          <a:prstGeom prst="rect">
            <a:avLst/>
          </a:prstGeom>
        </p:spPr>
        <p:txBody>
          <a:bodyPr vert="horz" lIns="91346" tIns="45682" rIns="9134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5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xStyles>
    <p:titleStyle>
      <a:lvl1pPr algn="ctr" defTabSz="913422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029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652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747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782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481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11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8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20574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40278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03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22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4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5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66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278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979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691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742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2024-03-30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742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742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19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6" r:id="rId1"/>
    <p:sldLayoutId id="2147484357" r:id="rId2"/>
    <p:sldLayoutId id="2147484358" r:id="rId3"/>
    <p:sldLayoutId id="2147484359" r:id="rId4"/>
    <p:sldLayoutId id="2147484360" r:id="rId5"/>
    <p:sldLayoutId id="2147484361" r:id="rId6"/>
    <p:sldLayoutId id="2147484362" r:id="rId7"/>
    <p:sldLayoutId id="2147484363" r:id="rId8"/>
    <p:sldLayoutId id="2147484364" r:id="rId9"/>
    <p:sldLayoutId id="2147484365" r:id="rId10"/>
    <p:sldLayoutId id="2147484366" r:id="rId11"/>
    <p:sldLayoutId id="2147484398" r:id="rId12"/>
  </p:sldLayoutIdLst>
  <p:transition/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-28996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631"/>
            <a:ext cx="3048000" cy="31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8" tIns="45674" rIns="9131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xmlns="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E644366-9A3B-4ECC-A5E8-625A37F3438B}"/>
              </a:ext>
            </a:extLst>
          </p:cNvPr>
          <p:cNvSpPr txBox="1"/>
          <p:nvPr/>
        </p:nvSpPr>
        <p:spPr>
          <a:xfrm>
            <a:off x="8285628" y="1052739"/>
            <a:ext cx="3079600" cy="1862028"/>
          </a:xfrm>
          <a:prstGeom prst="rect">
            <a:avLst/>
          </a:prstGeom>
          <a:noFill/>
        </p:spPr>
        <p:txBody>
          <a:bodyPr wrap="none" lIns="91396" tIns="45710" rIns="9139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46" tIns="45682" rIns="91346" bIns="45682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ko-KR" sz="4000">
                <a:latin typeface="HY헤드라인M"/>
                <a:ea typeface="HY헤드라인M"/>
              </a:rPr>
              <a:t>2024</a:t>
            </a:r>
            <a:r>
              <a:rPr lang="ko-KR" altLang="en-US" sz="4000">
                <a:latin typeface="HY헤드라인M"/>
                <a:ea typeface="HY헤드라인M"/>
              </a:rPr>
              <a:t>년  </a:t>
            </a:r>
            <a:r>
              <a:rPr lang="en-US" altLang="ko-KR" sz="4000">
                <a:latin typeface="HY헤드라인M"/>
                <a:ea typeface="HY헤드라인M"/>
              </a:rPr>
              <a:t>3</a:t>
            </a:r>
            <a:r>
              <a:rPr lang="ko-KR" altLang="en-US" sz="4000">
                <a:latin typeface="HY헤드라인M"/>
                <a:ea typeface="HY헤드라인M"/>
              </a:rPr>
              <a:t>월 </a:t>
            </a:r>
            <a:r>
              <a:rPr lang="en-US" altLang="ko-KR" sz="4000">
                <a:latin typeface="HY헤드라인M"/>
                <a:ea typeface="HY헤드라인M"/>
              </a:rPr>
              <a:t>31</a:t>
            </a:r>
            <a:r>
              <a:rPr lang="ko-KR" altLang="en-US" sz="4000">
                <a:latin typeface="HY헤드라인M"/>
                <a:ea typeface="HY헤드라인M"/>
              </a:rPr>
              <a:t>일    어린이 예배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428627" y="2718076"/>
            <a:ext cx="11496600" cy="112808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346" tIns="45682" rIns="91346" bIns="45682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800" b="1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오늘은 부활절  주일입니다</a:t>
            </a:r>
          </a:p>
        </p:txBody>
      </p:sp>
    </p:spTree>
    <p:extLst>
      <p:ext uri="{BB962C8B-B14F-4D97-AF65-F5344CB8AC3E}">
        <p14:creationId xmlns:p14="http://schemas.microsoft.com/office/powerpoint/2010/main" val="2835289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209365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09492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461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44029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21348" y="0"/>
            <a:ext cx="10778656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132" y="1804833"/>
            <a:ext cx="10297144" cy="37463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주님 험한 십가가를 지고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우리의 모든 죄를  대신지셨죠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말할 수 없는 아픔들 보다 더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우리를 사랑하심 더 깊죠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35116" y="338022"/>
            <a:ext cx="3743325" cy="3649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>
              <a:defRPr/>
            </a:pPr>
            <a:r>
              <a:rPr lang="ko-KR" altLang="en-US" b="1"/>
              <a:t>주님</a:t>
            </a:r>
            <a:r>
              <a:rPr lang="en-US" altLang="ko-KR" b="1"/>
              <a:t>(</a:t>
            </a:r>
            <a:r>
              <a:rPr lang="ko-KR" altLang="en-US" b="1"/>
              <a:t>주님 험한십자가를 지고</a:t>
            </a:r>
            <a:r>
              <a:rPr lang="en-US" altLang="ko-KR" b="1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5531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55667" y="0"/>
            <a:ext cx="10773733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132" y="1804833"/>
            <a:ext cx="10297144" cy="37463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나를 위해 그 십자가지신  사랑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이제 나는 알죠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나의 맘속에 언제나 계시죠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나를 위해 죽으신 주님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39739" y="320050"/>
            <a:ext cx="4661806" cy="3638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>
              <a:defRPr/>
            </a:pPr>
            <a:r>
              <a:rPr lang="ko-KR" altLang="en-US" b="1"/>
              <a:t>주님</a:t>
            </a:r>
            <a:r>
              <a:rPr lang="en-US" altLang="ko-KR" b="1"/>
              <a:t>(</a:t>
            </a:r>
            <a:r>
              <a:rPr lang="ko-KR" altLang="en-US" b="1"/>
              <a:t>주님 험한 십자가를 지고</a:t>
            </a:r>
            <a:r>
              <a:rPr lang="en-US" altLang="ko-KR" b="1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0126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xmlns:dsp="http://schemas.microsoft.com/office/drawing/2008/diagram" xmlns:dgm="http://schemas.openxmlformats.org/drawingml/2006/diagram" xmlns:c="http://schemas.openxmlformats.org/drawingml/2006/chart" xmlns="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0" y="-4713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406" tIns="45710" rIns="9140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79576" y="5006774"/>
            <a:ext cx="7848872" cy="1287336"/>
          </a:xfrm>
          <a:prstGeom prst="rect">
            <a:avLst/>
          </a:prstGeom>
          <a:noFill/>
        </p:spPr>
        <p:txBody>
          <a:bodyPr wrap="square" lIns="91406" tIns="45710" rIns="91406" bIns="45710">
            <a:spAutoFit/>
          </a:bodyPr>
          <a:lstStyle/>
          <a:p>
            <a:pPr lvl="0" algn="ctr">
              <a:defRPr/>
            </a:pPr>
            <a:r>
              <a:rPr lang="ko-KR" altLang="en-US" sz="7900" b="1">
                <a:solidFill>
                  <a:prstClr val="white"/>
                </a:solidFill>
                <a:latin typeface="HY중고딕"/>
                <a:ea typeface="HY중고딕"/>
              </a:rPr>
              <a:t>최은서 어린이</a:t>
            </a:r>
          </a:p>
        </p:txBody>
      </p:sp>
    </p:spTree>
    <p:extLst>
      <p:ext uri="{BB962C8B-B14F-4D97-AF65-F5344CB8AC3E}">
        <p14:creationId xmlns:p14="http://schemas.microsoft.com/office/powerpoint/2010/main" val="1459727424"/>
      </p:ext>
    </p:extLst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xmlns:dsp="http://schemas.microsoft.com/office/drawing/2008/diagram" xmlns:dgm="http://schemas.openxmlformats.org/drawingml/2006/diagram" xmlns:c="http://schemas.openxmlformats.org/drawingml/2006/chart" xmlns="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6" y="0"/>
            <a:ext cx="1221227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71564" y="1874371"/>
            <a:ext cx="7848872" cy="3109257"/>
          </a:xfrm>
          <a:prstGeom prst="rect">
            <a:avLst/>
          </a:prstGeom>
          <a:noFill/>
        </p:spPr>
        <p:txBody>
          <a:bodyPr wrap="square" lIns="91395" tIns="45710" rIns="91395" bIns="45710">
            <a:spAutoFit/>
          </a:bodyPr>
          <a:lstStyle/>
          <a:p>
            <a:pPr lvl="0" algn="ctr">
              <a:defRPr/>
            </a:pPr>
            <a:r>
              <a:rPr lang="ko-KR" altLang="en-US" sz="6600" b="1">
                <a:solidFill>
                  <a:prstClr val="black"/>
                </a:solidFill>
                <a:latin typeface="HY중고딕"/>
                <a:ea typeface="HY중고딕"/>
              </a:rPr>
              <a:t>성경봉독</a:t>
            </a:r>
          </a:p>
          <a:p>
            <a:pPr lvl="0" algn="ctr">
              <a:defRPr/>
            </a:pPr>
            <a:endParaRPr lang="ko-KR" altLang="en-US" sz="6600" b="1">
              <a:solidFill>
                <a:prstClr val="black"/>
              </a:solidFill>
              <a:latin typeface="HY중고딕"/>
              <a:ea typeface="HY중고딕"/>
            </a:endParaRPr>
          </a:p>
          <a:p>
            <a:pPr lvl="0" algn="ctr">
              <a:defRPr/>
            </a:pPr>
            <a:r>
              <a:rPr lang="ko-KR" altLang="en-US" sz="6600" b="1">
                <a:solidFill>
                  <a:prstClr val="black"/>
                </a:solidFill>
                <a:latin typeface="HY중고딕"/>
                <a:ea typeface="HY중고딕"/>
              </a:rPr>
              <a:t>요한복음 </a:t>
            </a:r>
            <a:r>
              <a:rPr lang="en-US" altLang="ko-KR" sz="6600" b="1">
                <a:solidFill>
                  <a:prstClr val="black"/>
                </a:solidFill>
                <a:latin typeface="HY중고딕"/>
                <a:ea typeface="HY중고딕"/>
              </a:rPr>
              <a:t>20</a:t>
            </a:r>
            <a:r>
              <a:rPr lang="ko-KR" altLang="en-US" sz="6600" b="1">
                <a:solidFill>
                  <a:prstClr val="black"/>
                </a:solidFill>
                <a:latin typeface="HY중고딕"/>
                <a:ea typeface="HY중고딕"/>
              </a:rPr>
              <a:t>장 </a:t>
            </a:r>
            <a:r>
              <a:rPr lang="en-US" altLang="ko-KR" sz="6600" b="1">
                <a:solidFill>
                  <a:prstClr val="black"/>
                </a:solidFill>
                <a:latin typeface="HY중고딕"/>
                <a:ea typeface="HY중고딕"/>
              </a:rPr>
              <a:t>19</a:t>
            </a:r>
            <a:r>
              <a:rPr lang="ko-KR" altLang="en-US" sz="6600" b="1">
                <a:solidFill>
                  <a:prstClr val="black"/>
                </a:solidFill>
                <a:latin typeface="HY중고딕"/>
                <a:ea typeface="HY중고딕"/>
              </a:rPr>
              <a:t>절  </a:t>
            </a:r>
          </a:p>
        </p:txBody>
      </p:sp>
    </p:spTree>
    <p:extLst>
      <p:ext uri="{BB962C8B-B14F-4D97-AF65-F5344CB8AC3E}">
        <p14:creationId xmlns:p14="http://schemas.microsoft.com/office/powerpoint/2010/main" val="405531638"/>
      </p:ext>
    </p:extLst>
  </p:cSld>
  <p:clrMapOvr>
    <a:masterClrMapping/>
  </p:clrMapOvr>
  <p:transition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xmlns:dsp="http://schemas.microsoft.com/office/drawing/2008/diagram" xmlns:dgm="http://schemas.openxmlformats.org/drawingml/2006/diagram" xmlns:c="http://schemas.openxmlformats.org/drawingml/2006/chart" xmlns="" id="{9697D8BE-7B8B-4BDD-8D19-1FDE574D3B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3" y="156307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r>
              <a:rPr lang="en-US" altLang="ko-KR" sz="5500" b="1" dirty="0">
                <a:solidFill>
                  <a:prstClr val="black"/>
                </a:solidFill>
              </a:rPr>
              <a:t> </a:t>
            </a:r>
            <a:endParaRPr lang="ko-KR" altLang="en-US" sz="5500" dirty="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383"/>
            <a:ext cx="9144000" cy="1369513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endParaRPr lang="ko-KR" altLang="en-US" sz="6500" dirty="0">
              <a:solidFill>
                <a:prstClr val="black"/>
              </a:solidFill>
            </a:endParaRPr>
          </a:p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077" y="599264"/>
            <a:ext cx="10825844" cy="1027596"/>
          </a:xfrm>
          <a:prstGeom prst="rect">
            <a:avLst/>
          </a:prstGeom>
          <a:noFill/>
        </p:spPr>
        <p:txBody>
          <a:bodyPr vert="horz" wrap="square" lIns="91395" tIns="45710" rIns="91395" bIns="45710" anchor="t">
            <a:spAutoFit/>
          </a:bodyPr>
          <a:lstStyle/>
          <a:p>
            <a:pPr lvl="0">
              <a:defRPr/>
            </a:pPr>
            <a:r>
              <a:rPr lang="ko-KR" altLang="en-US" sz="5500" b="1">
                <a:solidFill>
                  <a:srgbClr val="000000"/>
                </a:solidFill>
              </a:rPr>
              <a:t> </a:t>
            </a:r>
            <a:r>
              <a:rPr lang="ko-KR" altLang="en-US" sz="6200" b="1">
                <a:solidFill>
                  <a:srgbClr val="000000"/>
                </a:solidFill>
              </a:rPr>
              <a:t>성경봉독</a:t>
            </a:r>
            <a:r>
              <a:rPr lang="en-US" altLang="ko-KR" sz="6200" b="1">
                <a:solidFill>
                  <a:srgbClr val="000000"/>
                </a:solidFill>
              </a:rPr>
              <a:t>-</a:t>
            </a:r>
            <a:r>
              <a:rPr lang="ko-KR" altLang="en-US" sz="6200" b="1">
                <a:solidFill>
                  <a:srgbClr val="000000"/>
                </a:solidFill>
              </a:rPr>
              <a:t> 요한복음 </a:t>
            </a:r>
            <a:r>
              <a:rPr lang="en-US" altLang="ko-KR" sz="6200" b="1">
                <a:solidFill>
                  <a:srgbClr val="000000"/>
                </a:solidFill>
              </a:rPr>
              <a:t>20</a:t>
            </a:r>
            <a:r>
              <a:rPr lang="ko-KR" altLang="en-US" sz="6200" b="1">
                <a:solidFill>
                  <a:srgbClr val="000000"/>
                </a:solidFill>
              </a:rPr>
              <a:t>장</a:t>
            </a:r>
          </a:p>
        </p:txBody>
      </p:sp>
      <p:sp>
        <p:nvSpPr>
          <p:cNvPr id="11" name="가로 글상자 10"/>
          <p:cNvSpPr txBox="1"/>
          <p:nvPr/>
        </p:nvSpPr>
        <p:spPr>
          <a:xfrm>
            <a:off x="862599" y="1888444"/>
            <a:ext cx="11113783" cy="4300901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lvl="0">
              <a:defRPr/>
            </a:pPr>
            <a:r>
              <a:rPr lang="en-US" altLang="ko-KR" sz="5600" b="1">
                <a:solidFill>
                  <a:schemeClr val="tx1"/>
                </a:solidFill>
              </a:rPr>
              <a:t>1</a:t>
            </a:r>
            <a:r>
              <a:rPr lang="en-US" altLang="ko-KR" sz="5300" b="1">
                <a:solidFill>
                  <a:schemeClr val="tx1"/>
                </a:solidFill>
              </a:rPr>
              <a:t>9</a:t>
            </a:r>
            <a:r>
              <a:rPr lang="ko-KR" altLang="en-US" sz="5300" b="1">
                <a:solidFill>
                  <a:schemeClr val="tx1"/>
                </a:solidFill>
              </a:rPr>
              <a:t> 이 날 곧 안식 후 첫날 저녁 때에 제자들이 유대인들을 두려워하여 </a:t>
            </a:r>
          </a:p>
          <a:p>
            <a:pPr lvl="0">
              <a:defRPr/>
            </a:pPr>
            <a:r>
              <a:rPr lang="ko-KR" altLang="en-US" sz="5300" b="1">
                <a:solidFill>
                  <a:schemeClr val="tx1"/>
                </a:solidFill>
              </a:rPr>
              <a:t>모인 곳의 문들을 닫았더니 예수께서 오사 가운데 서서 이르시되 </a:t>
            </a:r>
          </a:p>
          <a:p>
            <a:pPr lvl="0">
              <a:defRPr/>
            </a:pPr>
            <a:r>
              <a:rPr lang="ko-KR" altLang="en-US" sz="5300" b="1">
                <a:solidFill>
                  <a:schemeClr val="tx1"/>
                </a:solidFill>
              </a:rPr>
              <a:t>너희에게 평강이 있을지어다</a:t>
            </a:r>
            <a:r>
              <a:rPr lang="ko-KR" altLang="en-US" sz="6100" b="1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4235549"/>
      </p:ext>
    </p:extLst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looming white daisy flower mobile phone wallpaper vector 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343472" y="0"/>
            <a:ext cx="9073008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350138" y="692699"/>
            <a:ext cx="710478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8800">
                <a:solidFill>
                  <a:prstClr val="black"/>
                </a:solidFill>
                <a:latin typeface="HY엽서M"/>
                <a:ea typeface="HY엽서M"/>
              </a:rPr>
              <a:t>찬양해요</a:t>
            </a:r>
            <a:r>
              <a:rPr kumimoji="0" lang="en-US" altLang="ko-KR" sz="8800">
                <a:solidFill>
                  <a:prstClr val="black"/>
                </a:solidFill>
                <a:latin typeface="HY엽서M"/>
                <a:ea typeface="HY엽서M"/>
              </a:rPr>
              <a:t>~</a:t>
            </a:r>
            <a:endParaRPr kumimoji="0" lang="ko-KR" altLang="en-US" sz="8800">
              <a:solidFill>
                <a:prstClr val="black"/>
              </a:solidFill>
              <a:latin typeface="HY엽서M"/>
              <a:ea typeface="HY엽서M"/>
            </a:endParaRPr>
          </a:p>
        </p:txBody>
      </p:sp>
    </p:spTree>
    <p:extLst>
      <p:ext uri="{BB962C8B-B14F-4D97-AF65-F5344CB8AC3E}">
        <p14:creationId xmlns:p14="http://schemas.microsoft.com/office/powerpoint/2010/main" val="36662644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-54244" y="-82725"/>
            <a:ext cx="12192000" cy="738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71563" y="969599"/>
            <a:ext cx="7848873" cy="4914936"/>
          </a:xfrm>
          <a:prstGeom prst="rect">
            <a:avLst/>
          </a:prstGeom>
          <a:noFill/>
        </p:spPr>
        <p:txBody>
          <a:bodyPr vert="horz" wrap="square" lIns="91395" tIns="45710" rIns="91395" bIns="45710" anchor="t">
            <a:spAutoFit/>
          </a:bodyPr>
          <a:lstStyle/>
          <a:p>
            <a:pPr lvl="0" algn="ctr">
              <a:buNone/>
              <a:defRPr/>
            </a:pPr>
            <a:endParaRPr lang="ko-KR" altLang="en-US" sz="5200" b="1">
              <a:solidFill>
                <a:srgbClr val="FF0000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r>
              <a:rPr lang="ko-KR" altLang="en-US" sz="5200" b="1">
                <a:solidFill>
                  <a:prstClr val="black"/>
                </a:solidFill>
                <a:latin typeface="HY그래픽M"/>
                <a:ea typeface="HY그래픽M"/>
              </a:rPr>
              <a:t>설교</a:t>
            </a:r>
          </a:p>
          <a:p>
            <a:pPr lvl="0" algn="ctr">
              <a:buNone/>
              <a:defRPr/>
            </a:pPr>
            <a:endParaRPr lang="ko-KR" altLang="en-US" sz="5700" b="1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r>
              <a:rPr lang="ko-KR" altLang="en-US" sz="5300" b="1">
                <a:solidFill>
                  <a:schemeClr val="dk1"/>
                </a:solidFill>
                <a:latin typeface="HY그래픽M"/>
                <a:ea typeface="HY그래픽M"/>
              </a:rPr>
              <a:t>부활</a:t>
            </a:r>
            <a:r>
              <a:rPr lang="ko-KR" altLang="en-US" sz="5300" b="1">
                <a:solidFill>
                  <a:srgbClr val="000000"/>
                </a:solidFill>
                <a:latin typeface="HY그래픽M"/>
                <a:ea typeface="HY그래픽M"/>
              </a:rPr>
              <a:t>하신 </a:t>
            </a:r>
            <a:r>
              <a:rPr lang="ko-KR" altLang="en-US" sz="5300" b="1">
                <a:solidFill>
                  <a:srgbClr val="FF0000"/>
                </a:solidFill>
                <a:latin typeface="HY그래픽M"/>
                <a:ea typeface="HY그래픽M"/>
              </a:rPr>
              <a:t>예수님</a:t>
            </a:r>
          </a:p>
          <a:p>
            <a:pPr lvl="0" algn="ctr">
              <a:buNone/>
              <a:defRPr/>
            </a:pPr>
            <a:endParaRPr lang="ko-KR" altLang="en-US" sz="5300" b="1">
              <a:solidFill>
                <a:srgbClr val="FF0000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ko-KR" altLang="en-US" sz="5000" b="1">
                <a:solidFill>
                  <a:srgbClr val="000000"/>
                </a:solidFill>
                <a:latin typeface="HY그래픽M"/>
                <a:ea typeface="HY그래픽M"/>
              </a:rPr>
              <a:t>지하람 전도사님</a:t>
            </a:r>
          </a:p>
        </p:txBody>
      </p:sp>
    </p:spTree>
    <p:extLst>
      <p:ext uri="{BB962C8B-B14F-4D97-AF65-F5344CB8AC3E}">
        <p14:creationId xmlns:p14="http://schemas.microsoft.com/office/powerpoint/2010/main" val="708135714"/>
      </p:ext>
    </p:extLst>
  </p:cSld>
  <p:clrMapOvr>
    <a:masterClrMapping/>
  </p:clrMapOvr>
  <p:transition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26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7691" y="710294"/>
            <a:ext cx="10776857" cy="378565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ko-KR" altLang="en-US" sz="8000" dirty="0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헌금 찬양</a:t>
            </a:r>
            <a:r>
              <a:rPr lang="en-US" altLang="ko-KR" sz="8000" dirty="0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~</a:t>
            </a:r>
          </a:p>
          <a:p>
            <a:pPr algn="ctr"/>
            <a:endParaRPr lang="en-US" altLang="ko-KR" sz="8000" dirty="0">
              <a:solidFill>
                <a:prstClr val="black"/>
              </a:solidFill>
              <a:latin typeface="HY엽서M" pitchFamily="18" charset="-127"/>
              <a:ea typeface="HY엽서M" pitchFamily="18" charset="-127"/>
            </a:endParaRPr>
          </a:p>
          <a:p>
            <a:pPr algn="ctr"/>
            <a:r>
              <a:rPr lang="en-US" altLang="ko-KR" sz="8000" dirty="0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 </a:t>
            </a:r>
            <a:r>
              <a:rPr lang="ko-KR" altLang="en-US" sz="8000" dirty="0" err="1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하이어</a:t>
            </a:r>
            <a:r>
              <a:rPr lang="ko-KR" altLang="en-US" sz="8000" dirty="0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 성가대</a:t>
            </a:r>
          </a:p>
        </p:txBody>
      </p:sp>
    </p:spTree>
    <p:extLst>
      <p:ext uri="{BB962C8B-B14F-4D97-AF65-F5344CB8AC3E}">
        <p14:creationId xmlns:p14="http://schemas.microsoft.com/office/powerpoint/2010/main" val="27618912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xmlns:dsp="http://schemas.microsoft.com/office/drawing/2008/diagram" xmlns:dgm="http://schemas.openxmlformats.org/drawingml/2006/diagram" xmlns:c="http://schemas.openxmlformats.org/drawingml/2006/chart" xmlns="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:dsp="http://schemas.microsoft.com/office/drawing/2008/diagram" xmlns:dgm="http://schemas.openxmlformats.org/drawingml/2006/diagram" xmlns:c="http://schemas.openxmlformats.org/drawingml/2006/chart" xmlns="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9616" y="5006783"/>
            <a:ext cx="7848872" cy="1287327"/>
          </a:xfrm>
          <a:prstGeom prst="rect">
            <a:avLst/>
          </a:prstGeom>
          <a:noFill/>
        </p:spPr>
        <p:txBody>
          <a:bodyPr wrap="square" lIns="91395" tIns="45710" rIns="91395" bIns="45710">
            <a:spAutoFit/>
          </a:bodyPr>
          <a:lstStyle/>
          <a:p>
            <a:pPr lvl="0" algn="ctr">
              <a:defRPr/>
            </a:pPr>
            <a:r>
              <a:rPr lang="ko-KR" altLang="en-US" sz="7900" b="1">
                <a:solidFill>
                  <a:prstClr val="white"/>
                </a:solidFill>
                <a:latin typeface="HY중고딕"/>
                <a:ea typeface="HY중고딕"/>
              </a:rPr>
              <a:t>이동재 어린이</a:t>
            </a:r>
          </a:p>
        </p:txBody>
      </p:sp>
    </p:spTree>
    <p:extLst>
      <p:ext uri="{BB962C8B-B14F-4D97-AF65-F5344CB8AC3E}">
        <p14:creationId xmlns:p14="http://schemas.microsoft.com/office/powerpoint/2010/main" val="5901860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4E0C5DDF-9760-4958-B3E7-7CC7D6BF547B}"/>
              </a:ext>
            </a:extLst>
          </p:cNvPr>
          <p:cNvSpPr/>
          <p:nvPr/>
        </p:nvSpPr>
        <p:spPr>
          <a:xfrm>
            <a:off x="10681679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396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-820" y="-27365"/>
            <a:ext cx="12192000" cy="6624717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1127448" y="224137"/>
            <a:ext cx="9144000" cy="836615"/>
          </a:xfrm>
        </p:spPr>
        <p:txBody>
          <a:bodyPr vert="horz" lIns="808906" tIns="45674" rIns="91318" bIns="45674" rtlCol="0" anchor="ctr">
            <a:normAutofit/>
          </a:bodyPr>
          <a:lstStyle/>
          <a:p>
            <a:pPr eaLnBrk="1" hangingPunct="1">
              <a:defRPr/>
            </a:pPr>
            <a:r>
              <a:rPr lang="ko-KR" altLang="en-US" sz="4700" b="1" dirty="0">
                <a:latin typeface="HY목각파임B" pitchFamily="18" charset="-127"/>
                <a:ea typeface="HY목각파임B" pitchFamily="18" charset="-127"/>
              </a:rPr>
              <a:t>광  고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6333" y="4293097"/>
            <a:ext cx="12192000" cy="2564904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330104" y="1289540"/>
            <a:ext cx="11233248" cy="5037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t"/>
          <a:lstStyle/>
          <a:p>
            <a:pPr marL="514350" indent="-514350">
              <a:lnSpc>
                <a:spcPct val="140000"/>
              </a:lnSpc>
              <a:buAutoNum type="arabicPeriod"/>
              <a:tabLst>
                <a:tab pos="10048875" algn="l"/>
              </a:tabLst>
            </a:pPr>
            <a:r>
              <a:rPr lang="ko-KR" altLang="en-US" sz="3200" b="1" dirty="0" smtClean="0">
                <a:solidFill>
                  <a:prstClr val="black"/>
                </a:solidFill>
              </a:rPr>
              <a:t>오늘은 부활절입니다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.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죄와 사망의 권세를 이기고 부활하신 </a:t>
            </a:r>
            <a:endParaRPr lang="en-US" altLang="ko-KR" sz="3200" b="1" dirty="0" smtClean="0">
              <a:solidFill>
                <a:prstClr val="black"/>
              </a:solidFill>
            </a:endParaRPr>
          </a:p>
          <a:p>
            <a:pPr>
              <a:lnSpc>
                <a:spcPct val="140000"/>
              </a:lnSpc>
              <a:tabLst>
                <a:tab pos="10048875" algn="l"/>
              </a:tabLst>
            </a:pPr>
            <a:r>
              <a:rPr lang="en-US" altLang="ko-KR" sz="3200" b="1" dirty="0">
                <a:solidFill>
                  <a:prstClr val="black"/>
                </a:solidFill>
              </a:rPr>
              <a:t> 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 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예수님께 감사하며 하나님께 영광을 돌립니다</a:t>
            </a:r>
            <a:endParaRPr lang="en-US" altLang="ko-KR" sz="3200" b="1" dirty="0" smtClean="0">
              <a:solidFill>
                <a:prstClr val="black"/>
              </a:solidFill>
            </a:endParaRPr>
          </a:p>
          <a:p>
            <a:pPr>
              <a:lnSpc>
                <a:spcPct val="140000"/>
              </a:lnSpc>
            </a:pPr>
            <a:r>
              <a:rPr lang="en-US" altLang="ko-KR" sz="3200" b="1" dirty="0" smtClean="0">
                <a:solidFill>
                  <a:prstClr val="black"/>
                </a:solidFill>
              </a:rPr>
              <a:t>2.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열심히 </a:t>
            </a:r>
            <a:r>
              <a:rPr lang="ko-KR" altLang="en-US" sz="3200" b="1" dirty="0">
                <a:solidFill>
                  <a:prstClr val="black"/>
                </a:solidFill>
              </a:rPr>
              <a:t>전도하는 현대교회 어린이가 되기를 소망합니다</a:t>
            </a:r>
            <a:endParaRPr lang="en-US" altLang="ko-KR" sz="3200" b="1" dirty="0">
              <a:solidFill>
                <a:prstClr val="black"/>
              </a:solidFill>
            </a:endParaRPr>
          </a:p>
          <a:p>
            <a:pPr>
              <a:lnSpc>
                <a:spcPct val="140000"/>
              </a:lnSpc>
            </a:pPr>
            <a:r>
              <a:rPr lang="en-US" altLang="ko-KR" sz="3200" b="1" dirty="0">
                <a:solidFill>
                  <a:prstClr val="black"/>
                </a:solidFill>
              </a:rPr>
              <a:t>    </a:t>
            </a:r>
            <a:r>
              <a:rPr lang="en-US" altLang="ko-KR" sz="2400" b="1" dirty="0">
                <a:solidFill>
                  <a:prstClr val="black"/>
                </a:solidFill>
              </a:rPr>
              <a:t>(</a:t>
            </a:r>
            <a:r>
              <a:rPr lang="ko-KR" altLang="en-US" sz="2400" b="1" dirty="0">
                <a:solidFill>
                  <a:prstClr val="black"/>
                </a:solidFill>
              </a:rPr>
              <a:t>성경말씀 </a:t>
            </a:r>
            <a:r>
              <a:rPr lang="en-US" altLang="ko-KR" sz="2400" b="1" dirty="0">
                <a:solidFill>
                  <a:prstClr val="black"/>
                </a:solidFill>
              </a:rPr>
              <a:t>: </a:t>
            </a:r>
            <a:r>
              <a:rPr lang="ko-KR" altLang="en-US" sz="2400" b="1" dirty="0" err="1">
                <a:solidFill>
                  <a:prstClr val="black"/>
                </a:solidFill>
              </a:rPr>
              <a:t>디모데후서</a:t>
            </a:r>
            <a:r>
              <a:rPr lang="ko-KR" altLang="en-US" sz="2400" b="1" dirty="0">
                <a:solidFill>
                  <a:prstClr val="black"/>
                </a:solidFill>
              </a:rPr>
              <a:t> </a:t>
            </a:r>
            <a:r>
              <a:rPr lang="en-US" altLang="ko-KR" sz="2400" b="1" dirty="0">
                <a:solidFill>
                  <a:prstClr val="black"/>
                </a:solidFill>
              </a:rPr>
              <a:t>4</a:t>
            </a:r>
            <a:r>
              <a:rPr lang="ko-KR" altLang="en-US" sz="2400" b="1" dirty="0">
                <a:solidFill>
                  <a:prstClr val="black"/>
                </a:solidFill>
              </a:rPr>
              <a:t>장 </a:t>
            </a:r>
            <a:r>
              <a:rPr lang="en-US" altLang="ko-KR" sz="2400" b="1" dirty="0">
                <a:solidFill>
                  <a:prstClr val="black"/>
                </a:solidFill>
              </a:rPr>
              <a:t>2</a:t>
            </a:r>
            <a:r>
              <a:rPr lang="ko-KR" altLang="en-US" sz="2400" b="1" dirty="0">
                <a:solidFill>
                  <a:prstClr val="black"/>
                </a:solidFill>
              </a:rPr>
              <a:t>절</a:t>
            </a:r>
            <a:r>
              <a:rPr lang="en-US" altLang="ko-KR" sz="2400" b="1" dirty="0">
                <a:solidFill>
                  <a:prstClr val="black"/>
                </a:solidFill>
              </a:rPr>
              <a:t>)</a:t>
            </a:r>
          </a:p>
          <a:p>
            <a:pPr marL="442913" indent="-442913">
              <a:lnSpc>
                <a:spcPct val="140000"/>
              </a:lnSpc>
              <a:tabLst>
                <a:tab pos="10048875" algn="l"/>
              </a:tabLst>
            </a:pPr>
            <a:r>
              <a:rPr lang="en-US" altLang="ko-KR" sz="3200" b="1" dirty="0">
                <a:solidFill>
                  <a:prstClr val="black"/>
                </a:solidFill>
              </a:rPr>
              <a:t>3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. </a:t>
            </a:r>
            <a:r>
              <a:rPr lang="en-US" altLang="ko-KR" sz="3200" b="1" dirty="0">
                <a:solidFill>
                  <a:prstClr val="black"/>
                </a:solidFill>
              </a:rPr>
              <a:t>4</a:t>
            </a:r>
            <a:r>
              <a:rPr lang="ko-KR" altLang="en-US" sz="3200" b="1" dirty="0">
                <a:solidFill>
                  <a:prstClr val="black"/>
                </a:solidFill>
              </a:rPr>
              <a:t>월 </a:t>
            </a:r>
            <a:r>
              <a:rPr lang="ko-KR" altLang="en-US" sz="3200" b="1" dirty="0" err="1">
                <a:solidFill>
                  <a:prstClr val="black"/>
                </a:solidFill>
              </a:rPr>
              <a:t>토요문화기행</a:t>
            </a:r>
            <a:r>
              <a:rPr lang="en-US" altLang="ko-KR" sz="2400" b="1" dirty="0">
                <a:solidFill>
                  <a:prstClr val="black"/>
                </a:solidFill>
              </a:rPr>
              <a:t>(4/27</a:t>
            </a:r>
            <a:r>
              <a:rPr lang="en-US" altLang="ko-KR" sz="2400" b="1" dirty="0" smtClean="0">
                <a:solidFill>
                  <a:prstClr val="black"/>
                </a:solidFill>
              </a:rPr>
              <a:t>)</a:t>
            </a:r>
            <a:r>
              <a:rPr lang="en-US" altLang="ko-KR" sz="3200" b="1" dirty="0">
                <a:solidFill>
                  <a:prstClr val="black"/>
                </a:solidFill>
              </a:rPr>
              <a:t>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신청 바랍니다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. (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한양도성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,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창경궁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)</a:t>
            </a:r>
          </a:p>
          <a:p>
            <a:pPr marL="442913" indent="-442913">
              <a:lnSpc>
                <a:spcPct val="140000"/>
              </a:lnSpc>
              <a:tabLst>
                <a:tab pos="10048875" algn="l"/>
              </a:tabLst>
            </a:pPr>
            <a:r>
              <a:rPr lang="en-US" altLang="ko-KR" sz="3200" b="1" dirty="0" smtClean="0">
                <a:solidFill>
                  <a:prstClr val="black"/>
                </a:solidFill>
              </a:rPr>
              <a:t>4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.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다음주 예배위원은 사회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한태순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 선생님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, </a:t>
            </a:r>
          </a:p>
          <a:p>
            <a:pPr marL="442913" indent="-442913">
              <a:lnSpc>
                <a:spcPct val="140000"/>
              </a:lnSpc>
              <a:tabLst>
                <a:tab pos="10048875" algn="l"/>
              </a:tabLst>
            </a:pPr>
            <a:r>
              <a:rPr lang="en-US" altLang="ko-KR" sz="3200" b="1" spc="-100" dirty="0" smtClean="0">
                <a:solidFill>
                  <a:prstClr val="black"/>
                </a:solidFill>
              </a:rPr>
              <a:t>   </a:t>
            </a:r>
            <a:r>
              <a:rPr lang="ko-KR" altLang="en-US" sz="3200" b="1" spc="-100" dirty="0" smtClean="0">
                <a:solidFill>
                  <a:prstClr val="black"/>
                </a:solidFill>
              </a:rPr>
              <a:t>대표기도 </a:t>
            </a:r>
            <a:r>
              <a:rPr lang="ko-KR" altLang="en-US" sz="3200" b="1" spc="-100" dirty="0" err="1" smtClean="0">
                <a:solidFill>
                  <a:prstClr val="black"/>
                </a:solidFill>
              </a:rPr>
              <a:t>이정원</a:t>
            </a:r>
            <a:r>
              <a:rPr lang="ko-KR" altLang="en-US" sz="3200" b="1" spc="-100" dirty="0" smtClean="0">
                <a:solidFill>
                  <a:prstClr val="black"/>
                </a:solidFill>
              </a:rPr>
              <a:t> </a:t>
            </a:r>
            <a:r>
              <a:rPr lang="ko-KR" altLang="en-US" sz="3200" b="1" spc="-100" dirty="0" smtClean="0">
                <a:solidFill>
                  <a:prstClr val="black"/>
                </a:solidFill>
              </a:rPr>
              <a:t>어린이</a:t>
            </a:r>
            <a:r>
              <a:rPr lang="en-US" altLang="ko-KR" sz="3200" b="1" spc="-100" dirty="0" smtClean="0">
                <a:solidFill>
                  <a:prstClr val="black"/>
                </a:solidFill>
              </a:rPr>
              <a:t>, </a:t>
            </a:r>
            <a:r>
              <a:rPr lang="ko-KR" altLang="en-US" sz="3200" b="1" spc="-100" dirty="0" smtClean="0">
                <a:solidFill>
                  <a:prstClr val="black"/>
                </a:solidFill>
              </a:rPr>
              <a:t>헌금기도 </a:t>
            </a:r>
            <a:r>
              <a:rPr lang="ko-KR" altLang="en-US" sz="3200" b="1" spc="-100" dirty="0" smtClean="0">
                <a:solidFill>
                  <a:prstClr val="black"/>
                </a:solidFill>
              </a:rPr>
              <a:t>서윤</a:t>
            </a:r>
            <a:r>
              <a:rPr lang="ko-KR" altLang="en-US" sz="3200" b="1" spc="-100" dirty="0">
                <a:solidFill>
                  <a:prstClr val="black"/>
                </a:solidFill>
              </a:rPr>
              <a:t>하</a:t>
            </a:r>
            <a:r>
              <a:rPr lang="ko-KR" altLang="en-US" sz="3200" b="1" spc="-100" dirty="0" smtClean="0">
                <a:solidFill>
                  <a:prstClr val="black"/>
                </a:solidFill>
              </a:rPr>
              <a:t> </a:t>
            </a:r>
            <a:r>
              <a:rPr lang="ko-KR" altLang="en-US" sz="3200" b="1" spc="-100" dirty="0" smtClean="0">
                <a:solidFill>
                  <a:prstClr val="black"/>
                </a:solidFill>
              </a:rPr>
              <a:t>어린이입니다</a:t>
            </a:r>
            <a:endParaRPr lang="en-US" altLang="ko-KR" sz="3200" b="1" spc="-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99714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-2118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  <a:r>
              <a:rPr lang="ko-KR" altLang="en-US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  <a:r>
              <a:rPr lang="ko-KR" altLang="en-US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5</a:t>
            </a:r>
            <a:r>
              <a:rPr lang="ko-KR" altLang="en-US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6</a:t>
            </a:r>
            <a:r>
              <a:rPr lang="ko-KR" altLang="en-US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 예배 위원</a:t>
            </a:r>
            <a:endParaRPr lang="en-US" altLang="ko-KR" sz="36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-4487" y="0"/>
            <a:ext cx="12192000" cy="6858000"/>
            <a:chOff x="-11213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="" xmlns:a16="http://schemas.microsoft.com/office/drawing/2014/main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1213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4000" y="4764562"/>
              <a:ext cx="10224000" cy="169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>
            <a:off x="1389525" y="1174590"/>
            <a:ext cx="9403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3890">
              <a:defRPr/>
            </a:pPr>
            <a:r>
              <a:rPr lang="ko-KR" altLang="en-US" sz="36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중앙 연회 어린이 찬양대회</a:t>
            </a:r>
            <a:endParaRPr lang="en-US" altLang="ko-KR" sz="36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594127" y="1910277"/>
            <a:ext cx="8804932" cy="1115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t"/>
          <a:lstStyle/>
          <a:p>
            <a:pPr marL="536575" indent="-536575">
              <a:lnSpc>
                <a:spcPct val="140000"/>
              </a:lnSpc>
              <a:buFontTx/>
              <a:buAutoNum type="arabicPeriod"/>
            </a:pPr>
            <a:r>
              <a:rPr lang="ko-KR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일시 </a:t>
            </a:r>
            <a:r>
              <a:rPr lang="en-US" altLang="ko-K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2024</a:t>
            </a:r>
            <a:r>
              <a:rPr lang="ko-KR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년 </a:t>
            </a:r>
            <a:r>
              <a:rPr lang="en-US" altLang="ko-K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</a:t>
            </a:r>
            <a:r>
              <a:rPr lang="ko-KR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월 </a:t>
            </a:r>
            <a:r>
              <a:rPr lang="en-US" altLang="ko-K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11</a:t>
            </a:r>
            <a:r>
              <a:rPr lang="ko-KR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일</a:t>
            </a:r>
            <a:r>
              <a:rPr lang="en-US" altLang="ko-K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ko-KR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토</a:t>
            </a:r>
            <a:r>
              <a:rPr lang="en-US" altLang="ko-K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 </a:t>
            </a:r>
            <a:r>
              <a:rPr lang="ko-KR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오후 </a:t>
            </a:r>
            <a:r>
              <a:rPr lang="en-US" altLang="ko-K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ko-KR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시</a:t>
            </a:r>
            <a:endParaRPr lang="en-US" altLang="ko-KR" sz="2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36575" indent="-536575">
              <a:lnSpc>
                <a:spcPct val="140000"/>
              </a:lnSpc>
              <a:buFontTx/>
              <a:buAutoNum type="arabicPeriod"/>
            </a:pPr>
            <a:r>
              <a:rPr lang="ko-KR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장소 </a:t>
            </a:r>
            <a:r>
              <a:rPr lang="en-US" altLang="ko-K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ko-KR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대원교회 </a:t>
            </a:r>
            <a:r>
              <a:rPr lang="en-US" altLang="ko-K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ko-KR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경기도 성남시</a:t>
            </a:r>
            <a:r>
              <a:rPr lang="en-US" altLang="ko-K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</p:txBody>
      </p:sp>
      <p:graphicFrame>
        <p:nvGraphicFramePr>
          <p:cNvPr id="12" name="표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9227039"/>
              </p:ext>
            </p:extLst>
          </p:nvPr>
        </p:nvGraphicFramePr>
        <p:xfrm>
          <a:off x="1594127" y="3202165"/>
          <a:ext cx="9199376" cy="31247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571"/>
                <a:gridCol w="2469938"/>
                <a:gridCol w="3012141"/>
                <a:gridCol w="1846726"/>
              </a:tblGrid>
              <a:tr h="39027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부 문</a:t>
                      </a:r>
                      <a:endParaRPr lang="ko-KR" altLang="en-US" sz="1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참가인원</a:t>
                      </a:r>
                      <a:endParaRPr lang="ko-KR" altLang="en-US" sz="1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지정곡</a:t>
                      </a:r>
                      <a:r>
                        <a:rPr lang="en-US" altLang="ko-KR" sz="1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(1</a:t>
                      </a:r>
                      <a:r>
                        <a:rPr lang="ko-KR" altLang="en-US" sz="1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절</a:t>
                      </a:r>
                      <a:r>
                        <a:rPr lang="en-US" altLang="ko-KR" sz="1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ko-KR" altLang="en-US" sz="1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자유곡</a:t>
                      </a:r>
                      <a:r>
                        <a:rPr lang="en-US" altLang="ko-KR" sz="1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(1</a:t>
                      </a:r>
                      <a:r>
                        <a:rPr lang="ko-KR" altLang="en-US" sz="1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절</a:t>
                      </a:r>
                      <a:r>
                        <a:rPr lang="en-US" altLang="ko-KR" sz="1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ko-KR" altLang="en-US" sz="1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6553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독창</a:t>
                      </a:r>
                      <a:endParaRPr lang="ko-KR" altLang="en-US" sz="1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en-US" altLang="ko-KR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1~3</a:t>
                      </a:r>
                      <a:r>
                        <a:rPr kumimoji="0" lang="ko-KR" altLang="en-US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학년 </a:t>
                      </a:r>
                      <a:r>
                        <a:rPr kumimoji="0" lang="en-US" altLang="ko-KR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: 2</a:t>
                      </a:r>
                      <a:r>
                        <a:rPr kumimoji="0" lang="ko-KR" altLang="en-US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명</a:t>
                      </a:r>
                      <a:endParaRPr kumimoji="0" lang="en-US" altLang="ko-KR" sz="18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algn="ctr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en-US" altLang="ko-KR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4~6</a:t>
                      </a:r>
                      <a:r>
                        <a:rPr kumimoji="0" lang="ko-KR" altLang="en-US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학년 </a:t>
                      </a:r>
                      <a:r>
                        <a:rPr kumimoji="0" lang="en-US" altLang="ko-KR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: 2</a:t>
                      </a:r>
                      <a:r>
                        <a:rPr kumimoji="0" lang="ko-KR" altLang="en-US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명</a:t>
                      </a:r>
                      <a:endParaRPr kumimoji="0" lang="en-US" altLang="ko-KR" sz="18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en-US" altLang="ko-KR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269</a:t>
                      </a:r>
                      <a:r>
                        <a:rPr kumimoji="0" lang="ko-KR" altLang="en-US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장</a:t>
                      </a:r>
                      <a:r>
                        <a:rPr kumimoji="0" lang="en-US" altLang="ko-KR" sz="16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ko-KR" altLang="en-US" sz="16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예수사랑 하심은</a:t>
                      </a:r>
                      <a:r>
                        <a:rPr kumimoji="0" lang="en-US" altLang="ko-KR" sz="16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en-US" altLang="ko-KR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324</a:t>
                      </a:r>
                      <a:r>
                        <a:rPr kumimoji="0" lang="ko-KR" altLang="en-US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장</a:t>
                      </a:r>
                      <a:r>
                        <a:rPr kumimoji="0" lang="en-US" altLang="ko-KR" sz="16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ko-KR" altLang="en-US" sz="16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주의 발자취를 따름이</a:t>
                      </a:r>
                      <a:r>
                        <a:rPr kumimoji="0" lang="en-US" altLang="ko-KR" sz="16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ko-KR" altLang="en-US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찬송가 </a:t>
                      </a:r>
                      <a:r>
                        <a:rPr kumimoji="0" lang="en-US" altLang="ko-KR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ko-KR" altLang="en-US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곡</a:t>
                      </a:r>
                      <a:endParaRPr kumimoji="0" lang="en-US" altLang="ko-KR" sz="18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049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중창</a:t>
                      </a:r>
                      <a:endParaRPr lang="ko-KR" altLang="en-US" sz="1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en-US" altLang="ko-KR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ko-KR" altLang="en-US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팀</a:t>
                      </a:r>
                      <a:r>
                        <a:rPr kumimoji="0" lang="en-US" altLang="ko-KR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(2~12</a:t>
                      </a:r>
                      <a:r>
                        <a:rPr kumimoji="0" lang="ko-KR" altLang="en-US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명</a:t>
                      </a:r>
                      <a:r>
                        <a:rPr kumimoji="0" lang="en-US" altLang="ko-KR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endParaRPr kumimoji="0" lang="en-US" altLang="ko-KR" sz="18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en-US" altLang="ko-KR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144</a:t>
                      </a:r>
                      <a:r>
                        <a:rPr kumimoji="0" lang="ko-KR" altLang="en-US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장</a:t>
                      </a:r>
                      <a:r>
                        <a:rPr kumimoji="0" lang="en-US" altLang="ko-KR" sz="16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ko-KR" altLang="en-US" sz="16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하나님 감사해요</a:t>
                      </a:r>
                      <a:r>
                        <a:rPr kumimoji="0" lang="en-US" altLang="ko-KR" sz="16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endParaRPr kumimoji="0" lang="en-US" altLang="ko-KR" sz="16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algn="l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en-US" altLang="ko-KR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289</a:t>
                      </a:r>
                      <a:r>
                        <a:rPr kumimoji="0" lang="ko-KR" altLang="en-US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장</a:t>
                      </a:r>
                      <a:r>
                        <a:rPr kumimoji="0" lang="en-US" altLang="ko-KR" sz="16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ko-KR" altLang="en-US" sz="16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캄캄한 밤 나 </a:t>
                      </a:r>
                      <a:r>
                        <a:rPr kumimoji="0" lang="ko-KR" altLang="en-US" sz="1600" b="1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잠들때에</a:t>
                      </a:r>
                      <a:r>
                        <a:rPr kumimoji="0" lang="en-US" altLang="ko-KR" sz="16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endParaRPr kumimoji="0" lang="en-US" altLang="ko-KR" sz="16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kumimoji="0" lang="en-US" altLang="ko-KR" sz="20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049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합창</a:t>
                      </a:r>
                      <a:endParaRPr lang="ko-KR" altLang="en-US" sz="1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en-US" altLang="ko-KR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13</a:t>
                      </a:r>
                      <a:r>
                        <a:rPr kumimoji="0" lang="ko-KR" altLang="en-US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명 이상</a:t>
                      </a:r>
                      <a:endParaRPr kumimoji="0" lang="en-US" altLang="ko-KR" sz="18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389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BACC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157</a:t>
                      </a:r>
                      <a:r>
                        <a:rPr kumimoji="0" lang="ko-KR" alt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BACC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장</a:t>
                      </a:r>
                      <a:r>
                        <a:rPr kumimoji="0" lang="en-US" altLang="ko-KR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BACC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ko-KR" alt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BACC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마음이 콩닥콩닥</a:t>
                      </a:r>
                      <a:r>
                        <a:rPr kumimoji="0" lang="en-US" altLang="ko-KR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BACC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389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BACC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199</a:t>
                      </a:r>
                      <a:r>
                        <a:rPr kumimoji="0" lang="ko-KR" alt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BACC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장</a:t>
                      </a:r>
                      <a:r>
                        <a:rPr kumimoji="0" lang="en-US" altLang="ko-KR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BACC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ko-KR" alt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BACC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그 누가 문을 두드려</a:t>
                      </a:r>
                      <a:r>
                        <a:rPr kumimoji="0" lang="en-US" altLang="ko-KR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BACC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kumimoji="0" lang="en-US" altLang="ko-KR" sz="16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kumimoji="0" lang="en-US" altLang="ko-KR" sz="20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243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워쉽</a:t>
                      </a:r>
                      <a:endParaRPr lang="ko-KR" altLang="en-US" sz="1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팀</a:t>
                      </a:r>
                      <a:endParaRPr lang="ko-KR" altLang="en-US" sz="1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-</a:t>
                      </a:r>
                      <a:endParaRPr lang="ko-KR" altLang="en-US" sz="1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ko-KR" altLang="en-US" sz="1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직사각형 6"/>
          <p:cNvSpPr/>
          <p:nvPr/>
        </p:nvSpPr>
        <p:spPr>
          <a:xfrm>
            <a:off x="8610719" y="2757370"/>
            <a:ext cx="2207656" cy="3955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* 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신청마감 </a:t>
            </a:r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4</a:t>
            </a:r>
            <a:r>
              <a:rPr lang="ko-KR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월 </a:t>
            </a:r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일</a:t>
            </a:r>
            <a:endParaRPr lang="en-US" altLang="ko-KR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78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-2118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  <a:r>
              <a:rPr lang="ko-KR" altLang="en-US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  <a:r>
              <a:rPr lang="ko-KR" altLang="en-US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5</a:t>
            </a:r>
            <a:r>
              <a:rPr lang="ko-KR" altLang="en-US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6</a:t>
            </a:r>
            <a:r>
              <a:rPr lang="ko-KR" altLang="en-US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 예배 위원</a:t>
            </a:r>
            <a:endParaRPr lang="en-US" altLang="ko-KR" sz="36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-4487" y="0"/>
            <a:ext cx="12192000" cy="6858000"/>
            <a:chOff x="-11213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="" xmlns:a16="http://schemas.microsoft.com/office/drawing/2014/main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1213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4000" y="4764562"/>
              <a:ext cx="10224000" cy="169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>
            <a:off x="1389525" y="1174590"/>
            <a:ext cx="9403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3890">
              <a:defRPr/>
            </a:pPr>
            <a:r>
              <a:rPr lang="ko-KR" altLang="en-US" sz="36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중앙 연회 성경 </a:t>
            </a:r>
            <a:r>
              <a:rPr lang="ko-KR" altLang="en-US" sz="3600" b="1" dirty="0" err="1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암송제</a:t>
            </a:r>
            <a:endParaRPr lang="en-US" altLang="ko-KR" sz="36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689047" y="2197148"/>
            <a:ext cx="8804932" cy="3701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t"/>
          <a:lstStyle/>
          <a:p>
            <a:pPr marL="536575" indent="-536575">
              <a:lnSpc>
                <a:spcPct val="140000"/>
              </a:lnSpc>
              <a:buFontTx/>
              <a:buAutoNum type="arabicPeriod"/>
            </a:pPr>
            <a:r>
              <a:rPr lang="ko-KR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범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위</a:t>
            </a:r>
            <a:r>
              <a:rPr lang="ko-KR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ko-K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ko-KR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요한복음 </a:t>
            </a:r>
            <a:r>
              <a:rPr lang="en-US" altLang="ko-K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ko-KR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장 부터 </a:t>
            </a:r>
            <a:r>
              <a:rPr lang="en-US" altLang="ko-K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~</a:t>
            </a:r>
          </a:p>
          <a:p>
            <a:pPr marL="536575" indent="-536575">
              <a:lnSpc>
                <a:spcPct val="140000"/>
              </a:lnSpc>
              <a:buFontTx/>
              <a:buAutoNum type="arabicPeriod"/>
            </a:pPr>
            <a:r>
              <a:rPr lang="ko-KR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암송방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법</a:t>
            </a:r>
            <a:r>
              <a:rPr lang="ko-KR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ko-K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ko-KR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정독이나 랩</a:t>
            </a:r>
            <a:r>
              <a:rPr lang="en-US" altLang="ko-K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(RAP) </a:t>
            </a:r>
            <a:r>
              <a:rPr lang="ko-KR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등 자유롭게</a:t>
            </a:r>
            <a:endParaRPr lang="en-US" altLang="ko-KR" sz="2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36575" indent="-536575">
              <a:lnSpc>
                <a:spcPct val="140000"/>
              </a:lnSpc>
              <a:buFontTx/>
              <a:buAutoNum type="arabicPeriod"/>
            </a:pPr>
            <a:r>
              <a:rPr lang="ko-KR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제출방법 </a:t>
            </a:r>
            <a:r>
              <a:rPr lang="en-US" altLang="ko-K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ko-KR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암송 장면 촬영하여 동영상 파일 제출</a:t>
            </a:r>
            <a:endParaRPr lang="en-US" altLang="ko-KR" sz="2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36575" indent="-536575">
              <a:lnSpc>
                <a:spcPct val="140000"/>
              </a:lnSpc>
              <a:buFontTx/>
              <a:buAutoNum type="arabicPeriod"/>
            </a:pPr>
            <a:r>
              <a:rPr lang="ko-KR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암송시간 </a:t>
            </a:r>
            <a:r>
              <a:rPr lang="en-US" altLang="ko-K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3</a:t>
            </a:r>
            <a:r>
              <a:rPr lang="ko-KR" altLang="en-US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분이상</a:t>
            </a:r>
            <a:endParaRPr lang="en-US" altLang="ko-KR" sz="2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36575" indent="-536575">
              <a:lnSpc>
                <a:spcPct val="140000"/>
              </a:lnSpc>
              <a:buFontTx/>
              <a:buAutoNum type="arabicPeriod"/>
            </a:pPr>
            <a:r>
              <a:rPr lang="ko-KR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제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출</a:t>
            </a:r>
            <a:r>
              <a:rPr lang="ko-KR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마감 </a:t>
            </a:r>
            <a:r>
              <a:rPr lang="en-US" altLang="ko-K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5</a:t>
            </a:r>
            <a:r>
              <a:rPr lang="ko-KR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월</a:t>
            </a:r>
            <a:r>
              <a:rPr lang="en-US" altLang="ko-K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10</a:t>
            </a:r>
            <a:r>
              <a:rPr lang="ko-KR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일</a:t>
            </a:r>
            <a:endParaRPr lang="en-US" altLang="ko-KR" sz="2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36575" indent="-536575">
              <a:lnSpc>
                <a:spcPct val="140000"/>
              </a:lnSpc>
              <a:buFontTx/>
              <a:buAutoNum type="arabicPeriod"/>
            </a:pPr>
            <a:r>
              <a:rPr lang="ko-KR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최종 </a:t>
            </a:r>
            <a:r>
              <a:rPr lang="en-US" altLang="ko-K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ko-KR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팀 선정하여 전국대회 출전</a:t>
            </a:r>
            <a:r>
              <a:rPr lang="en-US" altLang="ko-K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8174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-2118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  <a:r>
              <a:rPr lang="ko-KR" altLang="en-US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  <a:r>
              <a:rPr lang="ko-KR" altLang="en-US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5</a:t>
            </a:r>
            <a:r>
              <a:rPr lang="ko-KR" altLang="en-US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6</a:t>
            </a:r>
            <a:r>
              <a:rPr lang="ko-KR" altLang="en-US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 예배 위원</a:t>
            </a:r>
            <a:endParaRPr lang="en-US" altLang="ko-KR" sz="36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6726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="" xmlns:a16="http://schemas.microsoft.com/office/drawing/2014/main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4000" y="4764562"/>
              <a:ext cx="10224000" cy="169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>
            <a:off x="2701415" y="1174590"/>
            <a:ext cx="64164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3890">
              <a:defRPr/>
            </a:pPr>
            <a:r>
              <a:rPr lang="en-US" altLang="ko-KR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  <a:r>
              <a:rPr lang="ko-KR" altLang="en-US" sz="36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lang="en-US" altLang="ko-KR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  <a:r>
              <a:rPr lang="ko-KR" altLang="en-US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5</a:t>
            </a:r>
            <a:r>
              <a:rPr lang="ko-KR" altLang="en-US" sz="36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lang="en-US" altLang="ko-KR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en-US" altLang="ko-KR" sz="36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6</a:t>
            </a:r>
            <a:r>
              <a:rPr lang="ko-KR" altLang="en-US" sz="36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 </a:t>
            </a:r>
            <a:r>
              <a:rPr lang="ko-KR" altLang="en-US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예배 위원</a:t>
            </a:r>
            <a:endParaRPr lang="en-US" altLang="ko-KR" sz="36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71"/>
          <a:stretch/>
        </p:blipFill>
        <p:spPr>
          <a:xfrm>
            <a:off x="1073526" y="1857911"/>
            <a:ext cx="10058400" cy="4471171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1022871" y="2222683"/>
            <a:ext cx="10150076" cy="288253"/>
          </a:xfrm>
          <a:prstGeom prst="rect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87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524000" y="5"/>
            <a:ext cx="9144000" cy="707027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anchor="ctr"/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32236" y="220643"/>
            <a:ext cx="2275577" cy="400085"/>
          </a:xfrm>
          <a:prstGeom prst="rect">
            <a:avLst/>
          </a:prstGeom>
          <a:noFill/>
        </p:spPr>
        <p:txBody>
          <a:bodyPr wrap="square" lIns="91416" tIns="45708" rIns="91416" bIns="45708">
            <a:sp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b="1">
                <a:solidFill>
                  <a:prstClr val="black"/>
                </a:solidFill>
                <a:latin typeface="맑은 고딕"/>
                <a:ea typeface="맑은 고딕"/>
              </a:rPr>
              <a:t>콩닥콩닥 콩닥 콩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60965" y="1592047"/>
            <a:ext cx="7188653" cy="769417"/>
          </a:xfrm>
          <a:prstGeom prst="rect">
            <a:avLst/>
          </a:prstGeom>
          <a:noFill/>
        </p:spPr>
        <p:txBody>
          <a:bodyPr wrap="square" lIns="91416" tIns="45708" rIns="91416" bIns="45708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4400">
                <a:solidFill>
                  <a:prstClr val="black"/>
                </a:solidFill>
                <a:latin typeface="맑은 고딕"/>
                <a:ea typeface="맑은 고딕"/>
              </a:rPr>
              <a:t>  </a:t>
            </a:r>
            <a:endParaRPr kumimoji="0" lang="ko-KR" altLang="en-US" sz="440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91544" y="1916832"/>
            <a:ext cx="8393748" cy="3884116"/>
          </a:xfrm>
          <a:prstGeom prst="rect">
            <a:avLst/>
          </a:prstGeom>
          <a:noFill/>
        </p:spPr>
        <p:txBody>
          <a:bodyPr wrap="square" lIns="91416" tIns="45708" rIns="91416" bIns="45708">
            <a:spAutoFit/>
          </a:bodyPr>
          <a:lstStyle/>
          <a:p>
            <a:pPr lvl="0" algn="ctr" defTabSz="914028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ko-KR" altLang="en-US" sz="4400" b="1">
                <a:solidFill>
                  <a:prstClr val="black"/>
                </a:solidFill>
                <a:latin typeface="+mj-lt"/>
                <a:ea typeface="HY각헤드라인M"/>
              </a:rPr>
              <a:t>오른쪽 친구 콩닥콩닥 콩닥 콩</a:t>
            </a:r>
          </a:p>
          <a:p>
            <a:pPr lvl="0" algn="ctr" defTabSz="914028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ko-KR" altLang="en-US" sz="4400" b="1">
                <a:solidFill>
                  <a:prstClr val="black"/>
                </a:solidFill>
                <a:latin typeface="+mj-lt"/>
                <a:ea typeface="HY각헤드라인M"/>
              </a:rPr>
              <a:t>왼쪽 친구들도 콩닥콩닥 콩닥 콩</a:t>
            </a:r>
          </a:p>
          <a:p>
            <a:pPr lvl="0" algn="ctr" defTabSz="914028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ko-KR" altLang="en-US" sz="4400" b="1">
                <a:solidFill>
                  <a:prstClr val="black"/>
                </a:solidFill>
                <a:latin typeface="+mj-lt"/>
                <a:ea typeface="HY각헤드라인M"/>
              </a:rPr>
              <a:t>예쁜 마음 가진 사람</a:t>
            </a:r>
            <a:r>
              <a:rPr kumimoji="0" lang="en-US" altLang="ko-KR" sz="4400" b="1">
                <a:solidFill>
                  <a:prstClr val="black"/>
                </a:solidFill>
                <a:latin typeface="+mj-lt"/>
                <a:ea typeface="HY각헤드라인M"/>
              </a:rPr>
              <a:t> </a:t>
            </a:r>
            <a:r>
              <a:rPr kumimoji="0" lang="ko-KR" altLang="en-US" sz="4400" b="1">
                <a:solidFill>
                  <a:prstClr val="black"/>
                </a:solidFill>
                <a:latin typeface="+mj-lt"/>
                <a:ea typeface="HY각헤드라인M"/>
              </a:rPr>
              <a:t>모두 모여서</a:t>
            </a:r>
          </a:p>
          <a:p>
            <a:pPr lvl="0" algn="ctr" defTabSz="914028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ko-KR" altLang="en-US" sz="4400" b="1">
                <a:solidFill>
                  <a:prstClr val="black"/>
                </a:solidFill>
                <a:latin typeface="+mj-lt"/>
                <a:ea typeface="HY각헤드라인M"/>
              </a:rPr>
              <a:t>하나님을 찬양해 랄라랄라라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400" b="1">
                <a:solidFill>
                  <a:prstClr val="black"/>
                </a:solidFill>
                <a:latin typeface="+mj-lt"/>
                <a:ea typeface="맑은 고딕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849404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687"/>
            <a:ext cx="6912768" cy="261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34" tIns="45678" rIns="9133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HY엽서L" pitchFamily="18" charset="-127"/>
                <a:ea typeface="HY엽서L" pitchFamily="18" charset="-127"/>
              </a:rPr>
              <a:t>초등부</a:t>
            </a:r>
            <a:endParaRPr lang="en-US" altLang="ko-KR" sz="5500" b="1" dirty="0">
              <a:solidFill>
                <a:prstClr val="black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646A791-52CE-4599-9E23-3FE6D5C26AFA}"/>
              </a:ext>
            </a:extLst>
          </p:cNvPr>
          <p:cNvSpPr txBox="1"/>
          <p:nvPr/>
        </p:nvSpPr>
        <p:spPr>
          <a:xfrm>
            <a:off x="8616281" y="611356"/>
            <a:ext cx="3575720" cy="5632299"/>
          </a:xfrm>
          <a:prstGeom prst="rect">
            <a:avLst/>
          </a:prstGeom>
          <a:noFill/>
        </p:spPr>
        <p:txBody>
          <a:bodyPr wrap="square" lIns="91410" tIns="45714" rIns="9141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682924" y="-3763"/>
            <a:ext cx="10835136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949069" y="360049"/>
            <a:ext cx="26697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b="1">
                <a:latin typeface="HY견고딕"/>
                <a:ea typeface="HY견고딕"/>
              </a:rPr>
              <a:t>태초에 하나님이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6436" y="1678085"/>
            <a:ext cx="10425793" cy="4101685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spAutoFit/>
          </a:bodyPr>
          <a:lstStyle/>
          <a:p>
            <a:pPr lvl="0" algn="ctr">
              <a:defRPr/>
            </a:pPr>
            <a:r>
              <a:rPr lang="ko-KR" altLang="en-US" sz="4400" b="1">
                <a:solidFill>
                  <a:schemeClr val="tx1"/>
                </a:solidFill>
                <a:latin typeface="+mn-ea"/>
              </a:rPr>
              <a:t>태초에 하나님이 천지를 창조하셨네</a:t>
            </a:r>
            <a:r>
              <a:rPr lang="en-US" altLang="ko-KR" sz="4400" b="1">
                <a:solidFill>
                  <a:schemeClr val="tx1"/>
                </a:solidFill>
              </a:rPr>
              <a:t/>
            </a:r>
            <a:br>
              <a:rPr lang="en-US" altLang="ko-KR" sz="4400" b="1">
                <a:solidFill>
                  <a:schemeClr val="tx1"/>
                </a:solidFill>
              </a:rPr>
            </a:br>
            <a:r>
              <a:rPr lang="ko-KR" altLang="en-US" sz="4400" b="1">
                <a:solidFill>
                  <a:schemeClr val="tx1"/>
                </a:solidFill>
                <a:latin typeface="+mn-ea"/>
              </a:rPr>
              <a:t>첫째 날  어둠 속에 밝은 빛을 주시고</a:t>
            </a:r>
            <a:r>
              <a:rPr lang="en-US" altLang="ko-KR" sz="4400" b="1">
                <a:solidFill>
                  <a:schemeClr val="tx1"/>
                </a:solidFill>
              </a:rPr>
              <a:t/>
            </a:r>
            <a:br>
              <a:rPr lang="en-US" altLang="ko-KR" sz="4400" b="1">
                <a:solidFill>
                  <a:schemeClr val="tx1"/>
                </a:solidFill>
              </a:rPr>
            </a:br>
            <a:r>
              <a:rPr lang="ko-KR" altLang="en-US" sz="4400" b="1">
                <a:solidFill>
                  <a:schemeClr val="tx1"/>
                </a:solidFill>
                <a:latin typeface="+mn-ea"/>
              </a:rPr>
              <a:t>둘째 날 하나님이 푸른 하늘 만드시고</a:t>
            </a:r>
          </a:p>
          <a:p>
            <a:pPr lvl="0" algn="ctr">
              <a:defRPr/>
            </a:pPr>
            <a:r>
              <a:rPr lang="ko-KR" altLang="en-US" sz="4400" b="1">
                <a:solidFill>
                  <a:schemeClr val="tx1"/>
                </a:solidFill>
                <a:latin typeface="+mn-ea"/>
              </a:rPr>
              <a:t>셋째 날에 풀과 채소 맛있는 과일 주셨죠 냠</a:t>
            </a:r>
            <a:r>
              <a:rPr lang="en-US" altLang="ko-KR" sz="4400" b="1">
                <a:solidFill>
                  <a:schemeClr val="tx1"/>
                </a:solidFill>
                <a:latin typeface="+mn-ea"/>
              </a:rPr>
              <a:t>! </a:t>
            </a:r>
            <a:r>
              <a:rPr lang="ko-KR" altLang="en-US" sz="4400" b="1">
                <a:solidFill>
                  <a:schemeClr val="tx1"/>
                </a:solidFill>
                <a:latin typeface="+mn-ea"/>
              </a:rPr>
              <a:t>냠</a:t>
            </a:r>
            <a:r>
              <a:rPr lang="en-US" altLang="ko-KR" sz="4400" b="1">
                <a:solidFill>
                  <a:schemeClr val="tx1"/>
                </a:solidFill>
                <a:latin typeface="+mn-ea"/>
              </a:rPr>
              <a:t>!</a:t>
            </a:r>
          </a:p>
          <a:p>
            <a:pPr lvl="0">
              <a:defRPr/>
            </a:pPr>
            <a:endParaRPr lang="ko-KR" altLang="en-US" sz="4400" b="1"/>
          </a:p>
        </p:txBody>
      </p:sp>
    </p:spTree>
    <p:extLst>
      <p:ext uri="{BB962C8B-B14F-4D97-AF65-F5344CB8AC3E}">
        <p14:creationId xmlns:p14="http://schemas.microsoft.com/office/powerpoint/2010/main" val="222854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17712" y="0"/>
            <a:ext cx="10430775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38927" y="315120"/>
            <a:ext cx="26697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b="1">
                <a:solidFill>
                  <a:prstClr val="black"/>
                </a:solidFill>
                <a:latin typeface="HY견고딕"/>
                <a:ea typeface="HY견고딕"/>
              </a:rPr>
              <a:t>태초에 하나님이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6429" y="1727071"/>
            <a:ext cx="10670723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4400" b="1">
                <a:solidFill>
                  <a:prstClr val="black"/>
                </a:solidFill>
              </a:rPr>
              <a:t>넷째 날 하나님이 해와 달과 빛난 별들을반짝 반짝</a:t>
            </a:r>
            <a:r>
              <a:rPr lang="en-US" altLang="ko-KR" sz="4400" b="1">
                <a:solidFill>
                  <a:prstClr val="black"/>
                </a:solidFill>
              </a:rPr>
              <a:t/>
            </a:r>
            <a:br>
              <a:rPr lang="en-US" altLang="ko-KR" sz="4400" b="1">
                <a:solidFill>
                  <a:prstClr val="black"/>
                </a:solidFill>
              </a:rPr>
            </a:br>
            <a:r>
              <a:rPr lang="ko-KR" altLang="en-US" sz="4400" b="1">
                <a:solidFill>
                  <a:prstClr val="black"/>
                </a:solidFill>
              </a:rPr>
              <a:t>다섯째 날</a:t>
            </a:r>
            <a:r>
              <a:rPr lang="en-US" altLang="ko-KR" sz="4400" b="1">
                <a:solidFill>
                  <a:prstClr val="black"/>
                </a:solidFill>
              </a:rPr>
              <a:t> </a:t>
            </a:r>
            <a:r>
              <a:rPr lang="ko-KR" altLang="en-US" sz="4400" b="1">
                <a:solidFill>
                  <a:prstClr val="black"/>
                </a:solidFill>
              </a:rPr>
              <a:t>새들과 물고기를 주시고 슈</a:t>
            </a:r>
            <a:r>
              <a:rPr lang="en-US" altLang="ko-KR" sz="4400" b="1">
                <a:solidFill>
                  <a:prstClr val="black"/>
                </a:solidFill>
              </a:rPr>
              <a:t>~</a:t>
            </a:r>
            <a:r>
              <a:rPr lang="ko-KR" altLang="en-US" sz="4400" b="1">
                <a:solidFill>
                  <a:prstClr val="black"/>
                </a:solidFill>
              </a:rPr>
              <a:t>웅</a:t>
            </a:r>
          </a:p>
          <a:p>
            <a:pPr lvl="0">
              <a:defRPr/>
            </a:pPr>
            <a:r>
              <a:rPr lang="ko-KR" altLang="en-US" sz="4400" b="1">
                <a:solidFill>
                  <a:prstClr val="black"/>
                </a:solidFill>
              </a:rPr>
              <a:t>여섯째날 하나님이 사람을 만드시고 후</a:t>
            </a:r>
            <a:r>
              <a:rPr lang="en-US" altLang="ko-KR" sz="4400" b="1">
                <a:solidFill>
                  <a:prstClr val="black"/>
                </a:solidFill>
              </a:rPr>
              <a:t>~</a:t>
            </a:r>
          </a:p>
          <a:p>
            <a:pPr lvl="0">
              <a:defRPr/>
            </a:pPr>
            <a:r>
              <a:rPr lang="ko-KR" altLang="en-US" sz="4400" b="1">
                <a:solidFill>
                  <a:prstClr val="black"/>
                </a:solidFill>
              </a:rPr>
              <a:t>다스리며 관리하라 우리에게 부탁하셨네</a:t>
            </a:r>
          </a:p>
        </p:txBody>
      </p:sp>
    </p:spTree>
    <p:extLst>
      <p:ext uri="{BB962C8B-B14F-4D97-AF65-F5344CB8AC3E}">
        <p14:creationId xmlns:p14="http://schemas.microsoft.com/office/powerpoint/2010/main" val="24692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21348" y="0"/>
            <a:ext cx="10778656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132" y="1804833"/>
            <a:ext cx="10297144" cy="37463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주님 험한 십가가를 지고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우리의 모든 죄를  대신지셨죠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말할 수 없는 아픔들 보다 더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우리를 사랑하심 더 깊죠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35116" y="338022"/>
            <a:ext cx="3743325" cy="3649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>
              <a:defRPr/>
            </a:pPr>
            <a:r>
              <a:rPr lang="ko-KR" altLang="en-US" b="1"/>
              <a:t>주님</a:t>
            </a:r>
            <a:r>
              <a:rPr lang="en-US" altLang="ko-KR" b="1"/>
              <a:t>(</a:t>
            </a:r>
            <a:r>
              <a:rPr lang="ko-KR" altLang="en-US" b="1"/>
              <a:t>주님 험한십자가를 지고</a:t>
            </a:r>
            <a:r>
              <a:rPr lang="en-US" altLang="ko-KR" b="1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1909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55667" y="0"/>
            <a:ext cx="10773733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132" y="1804833"/>
            <a:ext cx="10297144" cy="37463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나를 위해 그 십자가지신  사랑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이제 나는 알죠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나의 맘속에 언제나 계시죠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나를 위해 죽으신 주님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39739" y="320050"/>
            <a:ext cx="4661806" cy="3638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>
              <a:defRPr/>
            </a:pPr>
            <a:r>
              <a:rPr lang="ko-KR" altLang="en-US" b="1"/>
              <a:t>주님</a:t>
            </a:r>
            <a:r>
              <a:rPr lang="en-US" altLang="ko-KR" b="1"/>
              <a:t>(</a:t>
            </a:r>
            <a:r>
              <a:rPr lang="ko-KR" altLang="en-US" b="1"/>
              <a:t>주님 험한 십자가를 지고</a:t>
            </a:r>
            <a:r>
              <a:rPr lang="en-US" altLang="ko-KR" b="1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3613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492191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4294967295"/>
          </p:nvPr>
        </p:nvSpPr>
        <p:spPr>
          <a:xfrm>
            <a:off x="767408" y="1340770"/>
            <a:ext cx="10972800" cy="4525963"/>
          </a:xfrm>
        </p:spPr>
        <p:txBody>
          <a:bodyPr>
            <a:normAutofit/>
          </a:bodyPr>
          <a:lstStyle/>
          <a:p>
            <a:pPr marL="0" lvl="0" indent="0" algn="ctr">
              <a:buNone/>
              <a:defRPr/>
            </a:pPr>
            <a:endParaRPr lang="ko-KR" altLang="en-US" sz="5400" b="1">
              <a:latin typeface="HY각헤드라인M"/>
              <a:ea typeface="HY각헤드라인M"/>
            </a:endParaRPr>
          </a:p>
        </p:txBody>
      </p:sp>
      <p:pic>
        <p:nvPicPr>
          <p:cNvPr id="2050" name="Picture 2"/>
          <p:cNvPicPr>
            <a:picLocks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444088072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8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668</Words>
  <Application>Microsoft Office PowerPoint</Application>
  <PresentationFormat>사용자 지정</PresentationFormat>
  <Paragraphs>182</Paragraphs>
  <Slides>31</Slides>
  <Notes>18</Notes>
  <HiddenSlides>0</HiddenSlides>
  <MMClips>0</MMClips>
  <ScaleCrop>false</ScaleCrop>
  <HeadingPairs>
    <vt:vector size="4" baseType="variant">
      <vt:variant>
        <vt:lpstr>테마</vt:lpstr>
      </vt:variant>
      <vt:variant>
        <vt:i4>4</vt:i4>
      </vt:variant>
      <vt:variant>
        <vt:lpstr>슬라이드 제목</vt:lpstr>
      </vt:variant>
      <vt:variant>
        <vt:i4>31</vt:i4>
      </vt:variant>
    </vt:vector>
  </HeadingPairs>
  <TitlesOfParts>
    <vt:vector size="35" baseType="lpstr">
      <vt:lpstr>Office 테마</vt:lpstr>
      <vt:lpstr>7_Office 테마</vt:lpstr>
      <vt:lpstr>2_파형</vt:lpstr>
      <vt:lpstr>8_Office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광  고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이현영</dc:creator>
  <cp:lastModifiedBy>SEC</cp:lastModifiedBy>
  <cp:revision>208</cp:revision>
  <dcterms:created xsi:type="dcterms:W3CDTF">2022-06-11T10:00:30Z</dcterms:created>
  <dcterms:modified xsi:type="dcterms:W3CDTF">2024-03-30T15:54:26Z</dcterms:modified>
  <cp:version/>
</cp:coreProperties>
</file>