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9" r:id="rId4"/>
    <p:sldMasterId id="2147483955" r:id="rId5"/>
    <p:sldMasterId id="2147484270" r:id="rId6"/>
    <p:sldMasterId id="2147484647" r:id="rId7"/>
    <p:sldMasterId id="2147485220" r:id="rId8"/>
    <p:sldMasterId id="2147485245" r:id="rId9"/>
    <p:sldMasterId id="2147485257" r:id="rId10"/>
    <p:sldMasterId id="2147485269" r:id="rId11"/>
    <p:sldMasterId id="2147485281" r:id="rId12"/>
    <p:sldMasterId id="2147485354" r:id="rId13"/>
    <p:sldMasterId id="2147485366" r:id="rId14"/>
    <p:sldMasterId id="2147485378" r:id="rId15"/>
    <p:sldMasterId id="2147485415" r:id="rId16"/>
    <p:sldMasterId id="2147485427" r:id="rId17"/>
  </p:sldMasterIdLst>
  <p:notesMasterIdLst>
    <p:notesMasterId r:id="rId58"/>
  </p:notesMasterIdLst>
  <p:sldIdLst>
    <p:sldId id="1998" r:id="rId18"/>
    <p:sldId id="2361" r:id="rId19"/>
    <p:sldId id="2365" r:id="rId20"/>
    <p:sldId id="2366" r:id="rId21"/>
    <p:sldId id="2427" r:id="rId22"/>
    <p:sldId id="2428" r:id="rId23"/>
    <p:sldId id="2419" r:id="rId24"/>
    <p:sldId id="2420" r:id="rId25"/>
    <p:sldId id="2421" r:id="rId26"/>
    <p:sldId id="2422" r:id="rId27"/>
    <p:sldId id="2423" r:id="rId28"/>
    <p:sldId id="2424" r:id="rId29"/>
    <p:sldId id="2425" r:id="rId30"/>
    <p:sldId id="2426" r:id="rId31"/>
    <p:sldId id="2430" r:id="rId32"/>
    <p:sldId id="2346" r:id="rId33"/>
    <p:sldId id="2302" r:id="rId34"/>
    <p:sldId id="2303" r:id="rId35"/>
    <p:sldId id="2304" r:id="rId36"/>
    <p:sldId id="2305" r:id="rId37"/>
    <p:sldId id="2431" r:id="rId38"/>
    <p:sldId id="2432" r:id="rId39"/>
    <p:sldId id="2433" r:id="rId40"/>
    <p:sldId id="2434" r:id="rId41"/>
    <p:sldId id="2435" r:id="rId42"/>
    <p:sldId id="2436" r:id="rId43"/>
    <p:sldId id="2437" r:id="rId44"/>
    <p:sldId id="2438" r:id="rId45"/>
    <p:sldId id="2385" r:id="rId46"/>
    <p:sldId id="2309" r:id="rId47"/>
    <p:sldId id="2318" r:id="rId48"/>
    <p:sldId id="2312" r:id="rId49"/>
    <p:sldId id="2440" r:id="rId50"/>
    <p:sldId id="2315" r:id="rId51"/>
    <p:sldId id="1125" r:id="rId52"/>
    <p:sldId id="2006" r:id="rId53"/>
    <p:sldId id="1932" r:id="rId54"/>
    <p:sldId id="1933" r:id="rId55"/>
    <p:sldId id="1934" r:id="rId56"/>
    <p:sldId id="2363" r:id="rId57"/>
  </p:sldIdLst>
  <p:sldSz cx="12192000" cy="6858000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1pPr>
    <a:lvl2pPr marL="456571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2pPr>
    <a:lvl3pPr marL="913163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3pPr>
    <a:lvl4pPr marL="136975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4pPr>
    <a:lvl5pPr marL="1826332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5pPr>
    <a:lvl6pPr marL="2282922" algn="l" defTabSz="913163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6pPr>
    <a:lvl7pPr marL="2739498" algn="l" defTabSz="913163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7pPr>
    <a:lvl8pPr marL="3196067" algn="l" defTabSz="913163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8pPr>
    <a:lvl9pPr marL="3652647" algn="l" defTabSz="913163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D160"/>
    <a:srgbClr val="111111"/>
    <a:srgbClr val="99E0FF"/>
    <a:srgbClr val="E2BB40"/>
    <a:srgbClr val="080808"/>
    <a:srgbClr val="3333FF"/>
    <a:srgbClr val="0000FF"/>
    <a:srgbClr val="CCCCFF"/>
    <a:srgbClr val="FF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0136" autoAdjust="0"/>
    <p:restoredTop sz="79375" autoAdjust="0"/>
  </p:normalViewPr>
  <p:slideViewPr>
    <p:cSldViewPr>
      <p:cViewPr>
        <p:scale>
          <a:sx n="97" d="100"/>
          <a:sy n="97" d="100"/>
        </p:scale>
        <p:origin x="-1392" y="-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46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slide" Target="slides/slide25.xml"/><Relationship Id="rId47" Type="http://schemas.openxmlformats.org/officeDocument/2006/relationships/slide" Target="slides/slide30.xml"/><Relationship Id="rId50" Type="http://schemas.openxmlformats.org/officeDocument/2006/relationships/slide" Target="slides/slide33.xml"/><Relationship Id="rId55" Type="http://schemas.openxmlformats.org/officeDocument/2006/relationships/slide" Target="slides/slide38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41" Type="http://schemas.openxmlformats.org/officeDocument/2006/relationships/slide" Target="slides/slide24.xml"/><Relationship Id="rId54" Type="http://schemas.openxmlformats.org/officeDocument/2006/relationships/slide" Target="slides/slide37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slide" Target="slides/slide28.xml"/><Relationship Id="rId53" Type="http://schemas.openxmlformats.org/officeDocument/2006/relationships/slide" Target="slides/slide36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49" Type="http://schemas.openxmlformats.org/officeDocument/2006/relationships/slide" Target="slides/slide32.xml"/><Relationship Id="rId57" Type="http://schemas.openxmlformats.org/officeDocument/2006/relationships/slide" Target="slides/slide40.xml"/><Relationship Id="rId61" Type="http://schemas.openxmlformats.org/officeDocument/2006/relationships/theme" Target="theme/theme1.xml"/><Relationship Id="rId82" Type="http://schemas.microsoft.com/office/2016/11/relationships/changesInfo" Target="changesInfos/changesInfo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slide" Target="slides/slide27.xml"/><Relationship Id="rId52" Type="http://schemas.openxmlformats.org/officeDocument/2006/relationships/slide" Target="slides/slide35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slide" Target="slides/slide26.xml"/><Relationship Id="rId48" Type="http://schemas.openxmlformats.org/officeDocument/2006/relationships/slide" Target="slides/slide31.xml"/><Relationship Id="rId56" Type="http://schemas.openxmlformats.org/officeDocument/2006/relationships/slide" Target="slides/slide39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4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slide" Target="slides/slide29.xml"/><Relationship Id="rId5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지하람" userId="a5b6ff9c-712a-4625-8978-eefb6063f8ec" providerId="ADAL" clId="{2CE813C1-AFF6-4167-A8C4-39CB47709982}"/>
    <pc:docChg chg="undo custSel addSld delSld modSld sldOrd">
      <pc:chgData name="지하람" userId="a5b6ff9c-712a-4625-8978-eefb6063f8ec" providerId="ADAL" clId="{2CE813C1-AFF6-4167-A8C4-39CB47709982}" dt="2021-01-09T07:58:24.074" v="1404"/>
      <pc:docMkLst>
        <pc:docMk/>
      </pc:docMkLst>
      <pc:sldChg chg="modSp">
        <pc:chgData name="지하람" userId="a5b6ff9c-712a-4625-8978-eefb6063f8ec" providerId="ADAL" clId="{2CE813C1-AFF6-4167-A8C4-39CB47709982}" dt="2021-01-09T07:52:51.388" v="890"/>
        <pc:sldMkLst>
          <pc:docMk/>
          <pc:sldMk cId="0" sldId="1056"/>
        </pc:sldMkLst>
        <pc:spChg chg="mod">
          <ac:chgData name="지하람" userId="a5b6ff9c-712a-4625-8978-eefb6063f8ec" providerId="ADAL" clId="{2CE813C1-AFF6-4167-A8C4-39CB47709982}" dt="2021-01-09T07:52:51.388" v="890"/>
          <ac:spMkLst>
            <pc:docMk/>
            <pc:sldMk cId="0" sldId="1056"/>
            <ac:spMk id="7" creationId="{00000000-0000-0000-0000-000000000000}"/>
          </ac:spMkLst>
        </pc:spChg>
      </pc:sldChg>
      <pc:sldChg chg="modSp">
        <pc:chgData name="지하람" userId="a5b6ff9c-712a-4625-8978-eefb6063f8ec" providerId="ADAL" clId="{2CE813C1-AFF6-4167-A8C4-39CB47709982}" dt="2021-01-09T07:31:44.597" v="2" actId="207"/>
        <pc:sldMkLst>
          <pc:docMk/>
          <pc:sldMk cId="4064819762" sldId="1904"/>
        </pc:sldMkLst>
        <pc:spChg chg="mod">
          <ac:chgData name="지하람" userId="a5b6ff9c-712a-4625-8978-eefb6063f8ec" providerId="ADAL" clId="{2CE813C1-AFF6-4167-A8C4-39CB47709982}" dt="2021-01-09T07:31:44.597" v="2" actId="207"/>
          <ac:spMkLst>
            <pc:docMk/>
            <pc:sldMk cId="4064819762" sldId="1904"/>
            <ac:spMk id="11" creationId="{1B54E552-B226-4074-A467-3DCF01DDAB3E}"/>
          </ac:spMkLst>
        </pc:spChg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467179356" sldId="1905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263100873" sldId="1906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4094461740" sldId="1907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1847001509" sldId="1909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051563213" sldId="1910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683377811" sldId="1911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1730696371" sldId="1912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367315928" sldId="1913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2977765953" sldId="1914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588328446" sldId="1915"/>
        </pc:sldMkLst>
      </pc:sldChg>
      <pc:sldChg chg="modSp">
        <pc:chgData name="지하람" userId="a5b6ff9c-712a-4625-8978-eefb6063f8ec" providerId="ADAL" clId="{2CE813C1-AFF6-4167-A8C4-39CB47709982}" dt="2021-01-09T07:54:54.334" v="1026"/>
        <pc:sldMkLst>
          <pc:docMk/>
          <pc:sldMk cId="640796325" sldId="1920"/>
        </pc:sldMkLst>
        <pc:spChg chg="mod">
          <ac:chgData name="지하람" userId="a5b6ff9c-712a-4625-8978-eefb6063f8ec" providerId="ADAL" clId="{2CE813C1-AFF6-4167-A8C4-39CB47709982}" dt="2021-01-09T07:54:37.193" v="922"/>
          <ac:spMkLst>
            <pc:docMk/>
            <pc:sldMk cId="640796325" sldId="1920"/>
            <ac:spMk id="7" creationId="{12259596-85A7-4CCA-809A-4140D8E15B1E}"/>
          </ac:spMkLst>
        </pc:spChg>
        <pc:spChg chg="mod">
          <ac:chgData name="지하람" userId="a5b6ff9c-712a-4625-8978-eefb6063f8ec" providerId="ADAL" clId="{2CE813C1-AFF6-4167-A8C4-39CB47709982}" dt="2021-01-09T07:54:54.334" v="1026"/>
          <ac:spMkLst>
            <pc:docMk/>
            <pc:sldMk cId="640796325" sldId="1920"/>
            <ac:spMk id="8" creationId="{D3FA0CB5-5E24-4931-AD15-614D32B23ED6}"/>
          </ac:spMkLst>
        </pc:spChg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095539001" sldId="1921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636529231" sldId="1922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2266836606" sldId="1923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2899033574" sldId="1924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4165693754" sldId="1925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908221209" sldId="1926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2068637323" sldId="1927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1478684704" sldId="1928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57101814" sldId="1929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077149362" sldId="1930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761373691" sldId="1931"/>
        </pc:sldMkLst>
      </pc:sldChg>
      <pc:sldChg chg="addSp delSp modSp">
        <pc:chgData name="지하람" userId="a5b6ff9c-712a-4625-8978-eefb6063f8ec" providerId="ADAL" clId="{2CE813C1-AFF6-4167-A8C4-39CB47709982}" dt="2021-01-09T07:58:04.806" v="1401" actId="478"/>
        <pc:sldMkLst>
          <pc:docMk/>
          <pc:sldMk cId="2082487818" sldId="1935"/>
        </pc:sldMkLst>
        <pc:spChg chg="add del mod">
          <ac:chgData name="지하람" userId="a5b6ff9c-712a-4625-8978-eefb6063f8ec" providerId="ADAL" clId="{2CE813C1-AFF6-4167-A8C4-39CB47709982}" dt="2021-01-09T07:58:04.806" v="1401" actId="478"/>
          <ac:spMkLst>
            <pc:docMk/>
            <pc:sldMk cId="2082487818" sldId="1935"/>
            <ac:spMk id="5" creationId="{92C9726C-1D0C-41FD-8849-32F82452684A}"/>
          </ac:spMkLst>
        </pc:spChg>
        <pc:spChg chg="mod">
          <ac:chgData name="지하람" userId="a5b6ff9c-712a-4625-8978-eefb6063f8ec" providerId="ADAL" clId="{2CE813C1-AFF6-4167-A8C4-39CB47709982}" dt="2021-01-09T07:57:12.989" v="1317" actId="1076"/>
          <ac:spMkLst>
            <pc:docMk/>
            <pc:sldMk cId="2082487818" sldId="1935"/>
            <ac:spMk id="8" creationId="{D3FA0CB5-5E24-4931-AD15-614D32B23ED6}"/>
          </ac:spMkLst>
        </pc:spChg>
        <pc:spChg chg="add del mod">
          <ac:chgData name="지하람" userId="a5b6ff9c-712a-4625-8978-eefb6063f8ec" providerId="ADAL" clId="{2CE813C1-AFF6-4167-A8C4-39CB47709982}" dt="2021-01-09T07:58:02.643" v="1400" actId="478"/>
          <ac:spMkLst>
            <pc:docMk/>
            <pc:sldMk cId="2082487818" sldId="1935"/>
            <ac:spMk id="9" creationId="{FD8D8DA5-8A5F-4AFC-83D6-8D4908912967}"/>
          </ac:spMkLst>
        </pc:spChg>
      </pc:sldChg>
      <pc:sldChg chg="addSp">
        <pc:chgData name="지하람" userId="a5b6ff9c-712a-4625-8978-eefb6063f8ec" providerId="ADAL" clId="{2CE813C1-AFF6-4167-A8C4-39CB47709982}" dt="2021-01-09T07:58:22.399" v="1402"/>
        <pc:sldMkLst>
          <pc:docMk/>
          <pc:sldMk cId="592247204" sldId="1936"/>
        </pc:sldMkLst>
        <pc:spChg chg="add">
          <ac:chgData name="지하람" userId="a5b6ff9c-712a-4625-8978-eefb6063f8ec" providerId="ADAL" clId="{2CE813C1-AFF6-4167-A8C4-39CB47709982}" dt="2021-01-09T07:58:22.399" v="1402"/>
          <ac:spMkLst>
            <pc:docMk/>
            <pc:sldMk cId="592247204" sldId="1936"/>
            <ac:spMk id="5" creationId="{2981DE96-8A47-4FC9-A537-BDECC63E5688}"/>
          </ac:spMkLst>
        </pc:spChg>
      </pc:sldChg>
      <pc:sldChg chg="addSp">
        <pc:chgData name="지하람" userId="a5b6ff9c-712a-4625-8978-eefb6063f8ec" providerId="ADAL" clId="{2CE813C1-AFF6-4167-A8C4-39CB47709982}" dt="2021-01-09T07:58:23.281" v="1403"/>
        <pc:sldMkLst>
          <pc:docMk/>
          <pc:sldMk cId="2241063131" sldId="1937"/>
        </pc:sldMkLst>
        <pc:spChg chg="add">
          <ac:chgData name="지하람" userId="a5b6ff9c-712a-4625-8978-eefb6063f8ec" providerId="ADAL" clId="{2CE813C1-AFF6-4167-A8C4-39CB47709982}" dt="2021-01-09T07:58:23.281" v="1403"/>
          <ac:spMkLst>
            <pc:docMk/>
            <pc:sldMk cId="2241063131" sldId="1937"/>
            <ac:spMk id="5" creationId="{58867A67-89F1-4C54-B436-A7117E31672B}"/>
          </ac:spMkLst>
        </pc:spChg>
      </pc:sldChg>
      <pc:sldChg chg="addSp">
        <pc:chgData name="지하람" userId="a5b6ff9c-712a-4625-8978-eefb6063f8ec" providerId="ADAL" clId="{2CE813C1-AFF6-4167-A8C4-39CB47709982}" dt="2021-01-09T07:58:24.074" v="1404"/>
        <pc:sldMkLst>
          <pc:docMk/>
          <pc:sldMk cId="3430819080" sldId="1938"/>
        </pc:sldMkLst>
        <pc:spChg chg="add">
          <ac:chgData name="지하람" userId="a5b6ff9c-712a-4625-8978-eefb6063f8ec" providerId="ADAL" clId="{2CE813C1-AFF6-4167-A8C4-39CB47709982}" dt="2021-01-09T07:58:24.074" v="1404"/>
          <ac:spMkLst>
            <pc:docMk/>
            <pc:sldMk cId="3430819080" sldId="1938"/>
            <ac:spMk id="5" creationId="{18609C68-0FA6-4541-AC1E-CF6155DDFB2C}"/>
          </ac:spMkLst>
        </pc:spChg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3131609343" sldId="1939"/>
        </pc:sldMkLst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430355295" sldId="1940"/>
        </pc:sldMkLst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3155878533" sldId="1941"/>
        </pc:sldMkLst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2145842178" sldId="1942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1512673557" sldId="1943"/>
        </pc:sldMkLst>
      </pc:sldChg>
      <pc:sldChg chg="add">
        <pc:chgData name="지하람" userId="a5b6ff9c-712a-4625-8978-eefb6063f8ec" providerId="ADAL" clId="{2CE813C1-AFF6-4167-A8C4-39CB47709982}" dt="2021-01-09T07:31:39.283" v="1"/>
        <pc:sldMkLst>
          <pc:docMk/>
          <pc:sldMk cId="3406677141" sldId="1944"/>
        </pc:sldMkLst>
      </pc:sldChg>
      <pc:sldChg chg="add ord">
        <pc:chgData name="지하람" userId="a5b6ff9c-712a-4625-8978-eefb6063f8ec" providerId="ADAL" clId="{2CE813C1-AFF6-4167-A8C4-39CB47709982}" dt="2021-01-09T07:40:58.077" v="5"/>
        <pc:sldMkLst>
          <pc:docMk/>
          <pc:sldMk cId="1305585509" sldId="1945"/>
        </pc:sldMkLst>
      </pc:sldChg>
      <pc:sldChg chg="modSp add ord">
        <pc:chgData name="지하람" userId="a5b6ff9c-712a-4625-8978-eefb6063f8ec" providerId="ADAL" clId="{2CE813C1-AFF6-4167-A8C4-39CB47709982}" dt="2021-01-09T07:46:57.594" v="110"/>
        <pc:sldMkLst>
          <pc:docMk/>
          <pc:sldMk cId="2378563788" sldId="1946"/>
        </pc:sldMkLst>
        <pc:spChg chg="mod">
          <ac:chgData name="지하람" userId="a5b6ff9c-712a-4625-8978-eefb6063f8ec" providerId="ADAL" clId="{2CE813C1-AFF6-4167-A8C4-39CB47709982}" dt="2021-01-09T07:46:37.672" v="22"/>
          <ac:spMkLst>
            <pc:docMk/>
            <pc:sldMk cId="2378563788" sldId="1946"/>
            <ac:spMk id="7" creationId="{12259596-85A7-4CCA-809A-4140D8E15B1E}"/>
          </ac:spMkLst>
        </pc:spChg>
        <pc:spChg chg="mod">
          <ac:chgData name="지하람" userId="a5b6ff9c-712a-4625-8978-eefb6063f8ec" providerId="ADAL" clId="{2CE813C1-AFF6-4167-A8C4-39CB47709982}" dt="2021-01-09T07:46:57.594" v="110"/>
          <ac:spMkLst>
            <pc:docMk/>
            <pc:sldMk cId="2378563788" sldId="1946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49:37.709" v="391" actId="20577"/>
        <pc:sldMkLst>
          <pc:docMk/>
          <pc:sldMk cId="2302218541" sldId="1947"/>
        </pc:sldMkLst>
        <pc:spChg chg="mod">
          <ac:chgData name="지하람" userId="a5b6ff9c-712a-4625-8978-eefb6063f8ec" providerId="ADAL" clId="{2CE813C1-AFF6-4167-A8C4-39CB47709982}" dt="2021-01-09T07:49:37.709" v="391" actId="20577"/>
          <ac:spMkLst>
            <pc:docMk/>
            <pc:sldMk cId="2302218541" sldId="1947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49:57.850" v="418"/>
        <pc:sldMkLst>
          <pc:docMk/>
          <pc:sldMk cId="3655920801" sldId="1948"/>
        </pc:sldMkLst>
        <pc:spChg chg="mod">
          <ac:chgData name="지하람" userId="a5b6ff9c-712a-4625-8978-eefb6063f8ec" providerId="ADAL" clId="{2CE813C1-AFF6-4167-A8C4-39CB47709982}" dt="2021-01-09T07:49:57.850" v="418"/>
          <ac:spMkLst>
            <pc:docMk/>
            <pc:sldMk cId="3655920801" sldId="1948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49:29.639" v="387" actId="20577"/>
        <pc:sldMkLst>
          <pc:docMk/>
          <pc:sldMk cId="3155273391" sldId="1949"/>
        </pc:sldMkLst>
        <pc:spChg chg="mod">
          <ac:chgData name="지하람" userId="a5b6ff9c-712a-4625-8978-eefb6063f8ec" providerId="ADAL" clId="{2CE813C1-AFF6-4167-A8C4-39CB47709982}" dt="2021-01-09T07:49:29.639" v="387" actId="20577"/>
          <ac:spMkLst>
            <pc:docMk/>
            <pc:sldMk cId="3155273391" sldId="1949"/>
            <ac:spMk id="8" creationId="{D3FA0CB5-5E24-4931-AD15-614D32B23ED6}"/>
          </ac:spMkLst>
        </pc:spChg>
      </pc:sldChg>
      <pc:sldChg chg="modSp add del">
        <pc:chgData name="지하람" userId="a5b6ff9c-712a-4625-8978-eefb6063f8ec" providerId="ADAL" clId="{2CE813C1-AFF6-4167-A8C4-39CB47709982}" dt="2021-01-09T07:51:32.982" v="871" actId="2696"/>
        <pc:sldMkLst>
          <pc:docMk/>
          <pc:sldMk cId="1393352828" sldId="1950"/>
        </pc:sldMkLst>
        <pc:spChg chg="mod">
          <ac:chgData name="지하람" userId="a5b6ff9c-712a-4625-8978-eefb6063f8ec" providerId="ADAL" clId="{2CE813C1-AFF6-4167-A8C4-39CB47709982}" dt="2021-01-09T07:50:05.639" v="448" actId="20577"/>
          <ac:spMkLst>
            <pc:docMk/>
            <pc:sldMk cId="1393352828" sldId="1950"/>
            <ac:spMk id="7" creationId="{12259596-85A7-4CCA-809A-4140D8E15B1E}"/>
          </ac:spMkLst>
        </pc:spChg>
        <pc:spChg chg="mod">
          <ac:chgData name="지하람" userId="a5b6ff9c-712a-4625-8978-eefb6063f8ec" providerId="ADAL" clId="{2CE813C1-AFF6-4167-A8C4-39CB47709982}" dt="2021-01-09T07:50:19.960" v="516"/>
          <ac:spMkLst>
            <pc:docMk/>
            <pc:sldMk cId="1393352828" sldId="1950"/>
            <ac:spMk id="8" creationId="{D3FA0CB5-5E24-4931-AD15-614D32B23ED6}"/>
          </ac:spMkLst>
        </pc:spChg>
      </pc:sldChg>
      <pc:sldChg chg="modSp add del">
        <pc:chgData name="지하람" userId="a5b6ff9c-712a-4625-8978-eefb6063f8ec" providerId="ADAL" clId="{2CE813C1-AFF6-4167-A8C4-39CB47709982}" dt="2021-01-09T07:51:32.970" v="870" actId="2696"/>
        <pc:sldMkLst>
          <pc:docMk/>
          <pc:sldMk cId="3307587737" sldId="1951"/>
        </pc:sldMkLst>
        <pc:spChg chg="mod">
          <ac:chgData name="지하람" userId="a5b6ff9c-712a-4625-8978-eefb6063f8ec" providerId="ADAL" clId="{2CE813C1-AFF6-4167-A8C4-39CB47709982}" dt="2021-01-09T07:50:31.966" v="585"/>
          <ac:spMkLst>
            <pc:docMk/>
            <pc:sldMk cId="3307587737" sldId="1951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51:01.301" v="713" actId="20577"/>
        <pc:sldMkLst>
          <pc:docMk/>
          <pc:sldMk cId="3161051531" sldId="1952"/>
        </pc:sldMkLst>
        <pc:spChg chg="mod">
          <ac:chgData name="지하람" userId="a5b6ff9c-712a-4625-8978-eefb6063f8ec" providerId="ADAL" clId="{2CE813C1-AFF6-4167-A8C4-39CB47709982}" dt="2021-01-09T07:51:01.301" v="713" actId="20577"/>
          <ac:spMkLst>
            <pc:docMk/>
            <pc:sldMk cId="3161051531" sldId="1952"/>
            <ac:spMk id="8" creationId="{D3FA0CB5-5E24-4931-AD15-614D32B23ED6}"/>
          </ac:spMkLst>
        </pc:spChg>
      </pc:sldChg>
      <pc:sldChg chg="modSp add ord">
        <pc:chgData name="지하람" userId="a5b6ff9c-712a-4625-8978-eefb6063f8ec" providerId="ADAL" clId="{2CE813C1-AFF6-4167-A8C4-39CB47709982}" dt="2021-01-09T07:51:30.497" v="869"/>
        <pc:sldMkLst>
          <pc:docMk/>
          <pc:sldMk cId="1062893263" sldId="1953"/>
        </pc:sldMkLst>
        <pc:spChg chg="mod">
          <ac:chgData name="지하람" userId="a5b6ff9c-712a-4625-8978-eefb6063f8ec" providerId="ADAL" clId="{2CE813C1-AFF6-4167-A8C4-39CB47709982}" dt="2021-01-09T07:51:26.875" v="867"/>
          <ac:spMkLst>
            <pc:docMk/>
            <pc:sldMk cId="1062893263" sldId="1953"/>
            <ac:spMk id="8" creationId="{D3FA0CB5-5E24-4931-AD15-614D32B23ED6}"/>
          </ac:spMkLst>
        </pc:spChg>
      </pc:sldChg>
      <pc:sldChg chg="add">
        <pc:chgData name="지하람" userId="a5b6ff9c-712a-4625-8978-eefb6063f8ec" providerId="ADAL" clId="{2CE813C1-AFF6-4167-A8C4-39CB47709982}" dt="2021-01-09T07:51:28.160" v="868"/>
        <pc:sldMkLst>
          <pc:docMk/>
          <pc:sldMk cId="1999092615" sldId="1954"/>
        </pc:sldMkLst>
      </pc:sldChg>
      <pc:sldChg chg="add">
        <pc:chgData name="지하람" userId="a5b6ff9c-712a-4625-8978-eefb6063f8ec" providerId="ADAL" clId="{2CE813C1-AFF6-4167-A8C4-39CB47709982}" dt="2021-01-09T07:51:38.552" v="872"/>
        <pc:sldMkLst>
          <pc:docMk/>
          <pc:sldMk cId="2022423798" sldId="1955"/>
        </pc:sldMkLst>
      </pc:sldChg>
      <pc:sldChg chg="add modTransition">
        <pc:chgData name="지하람" userId="a5b6ff9c-712a-4625-8978-eefb6063f8ec" providerId="ADAL" clId="{2CE813C1-AFF6-4167-A8C4-39CB47709982}" dt="2021-01-09T07:55:52.949" v="1312"/>
        <pc:sldMkLst>
          <pc:docMk/>
          <pc:sldMk cId="2711680450" sldId="1960"/>
        </pc:sldMkLst>
      </pc:sldChg>
      <pc:sldChg chg="modSp add">
        <pc:chgData name="지하람" userId="a5b6ff9c-712a-4625-8978-eefb6063f8ec" providerId="ADAL" clId="{2CE813C1-AFF6-4167-A8C4-39CB47709982}" dt="2021-01-09T07:55:08.731" v="1102"/>
        <pc:sldMkLst>
          <pc:docMk/>
          <pc:sldMk cId="3832835692" sldId="1961"/>
        </pc:sldMkLst>
        <pc:spChg chg="mod">
          <ac:chgData name="지하람" userId="a5b6ff9c-712a-4625-8978-eefb6063f8ec" providerId="ADAL" clId="{2CE813C1-AFF6-4167-A8C4-39CB47709982}" dt="2021-01-09T07:55:08.731" v="1102"/>
          <ac:spMkLst>
            <pc:docMk/>
            <pc:sldMk cId="3832835692" sldId="1961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55:31.259" v="1217"/>
        <pc:sldMkLst>
          <pc:docMk/>
          <pc:sldMk cId="3086877086" sldId="1962"/>
        </pc:sldMkLst>
        <pc:spChg chg="mod">
          <ac:chgData name="지하람" userId="a5b6ff9c-712a-4625-8978-eefb6063f8ec" providerId="ADAL" clId="{2CE813C1-AFF6-4167-A8C4-39CB47709982}" dt="2021-01-09T07:55:31.259" v="1217"/>
          <ac:spMkLst>
            <pc:docMk/>
            <pc:sldMk cId="3086877086" sldId="1962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55:46.891" v="1311"/>
        <pc:sldMkLst>
          <pc:docMk/>
          <pc:sldMk cId="1100800972" sldId="1963"/>
        </pc:sldMkLst>
        <pc:spChg chg="mod">
          <ac:chgData name="지하람" userId="a5b6ff9c-712a-4625-8978-eefb6063f8ec" providerId="ADAL" clId="{2CE813C1-AFF6-4167-A8C4-39CB47709982}" dt="2021-01-09T07:55:46.891" v="1311"/>
          <ac:spMkLst>
            <pc:docMk/>
            <pc:sldMk cId="1100800972" sldId="1963"/>
            <ac:spMk id="8" creationId="{D3FA0CB5-5E24-4931-AD15-614D32B23ED6}"/>
          </ac:spMkLst>
        </pc:spChg>
      </pc:sldChg>
    </pc:docChg>
  </pc:docChgLst>
  <pc:docChgLst>
    <pc:chgData name="지하람" userId="a5b6ff9c-712a-4625-8978-eefb6063f8ec" providerId="ADAL" clId="{74D75503-4105-4DF3-8957-BE2E942A9919}"/>
    <pc:docChg chg="undo custSel addSld delSld modSld sldOrd addMainMaster delMainMaster modMainMaster modNotesMaster">
      <pc:chgData name="지하람" userId="a5b6ff9c-712a-4625-8978-eefb6063f8ec" providerId="ADAL" clId="{74D75503-4105-4DF3-8957-BE2E942A9919}" dt="2021-01-07T08:41:27.614" v="3823"/>
      <pc:docMkLst>
        <pc:docMk/>
      </pc:docMkLst>
      <pc:sldChg chg="modSp mod modNotes">
        <pc:chgData name="지하람" userId="a5b6ff9c-712a-4625-8978-eefb6063f8ec" providerId="ADAL" clId="{74D75503-4105-4DF3-8957-BE2E942A9919}" dt="2021-01-07T08:16:13.868" v="1156" actId="20577"/>
        <pc:sldMkLst>
          <pc:docMk/>
          <pc:sldMk cId="0" sldId="1056"/>
        </pc:sldMkLst>
        <pc:spChg chg="mod">
          <ac:chgData name="지하람" userId="a5b6ff9c-712a-4625-8978-eefb6063f8ec" providerId="ADAL" clId="{74D75503-4105-4DF3-8957-BE2E942A9919}" dt="2021-01-07T08:16:13.198" v="1155" actId="20577"/>
          <ac:spMkLst>
            <pc:docMk/>
            <pc:sldMk cId="0" sldId="105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16:13.868" v="1156" actId="20577"/>
          <ac:spMkLst>
            <pc:docMk/>
            <pc:sldMk cId="0" sldId="1056"/>
            <ac:spMk id="7" creationId="{00000000-0000-0000-0000-000000000000}"/>
          </ac:spMkLst>
        </pc:spChg>
      </pc:sldChg>
      <pc:sldChg chg="modSp mod modNotes">
        <pc:chgData name="지하람" userId="a5b6ff9c-712a-4625-8978-eefb6063f8ec" providerId="ADAL" clId="{74D75503-4105-4DF3-8957-BE2E942A9919}" dt="2021-01-07T08:33:29.451" v="2718" actId="1076"/>
        <pc:sldMkLst>
          <pc:docMk/>
          <pc:sldMk cId="0" sldId="1125"/>
        </pc:sldMkLst>
        <pc:spChg chg="mod">
          <ac:chgData name="지하람" userId="a5b6ff9c-712a-4625-8978-eefb6063f8ec" providerId="ADAL" clId="{74D75503-4105-4DF3-8957-BE2E942A9919}" dt="2021-01-07T08:33:29.451" v="2718" actId="1076"/>
          <ac:spMkLst>
            <pc:docMk/>
            <pc:sldMk cId="0" sldId="1125"/>
            <ac:spMk id="717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11.907" v="2713" actId="14100"/>
          <ac:spMkLst>
            <pc:docMk/>
            <pc:sldMk cId="0" sldId="1125"/>
            <ac:spMk id="1945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14.859" v="2714" actId="14100"/>
          <ac:spMkLst>
            <pc:docMk/>
            <pc:sldMk cId="0" sldId="1125"/>
            <ac:spMk id="1946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20.739" v="2715" actId="1076"/>
          <ac:spMkLst>
            <pc:docMk/>
            <pc:sldMk cId="0" sldId="1125"/>
            <ac:spMk id="1946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23.252" v="2716" actId="1076"/>
          <ac:spMkLst>
            <pc:docMk/>
            <pc:sldMk cId="0" sldId="1125"/>
            <ac:spMk id="1946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26.027" v="2717" actId="1076"/>
          <ac:spMkLst>
            <pc:docMk/>
            <pc:sldMk cId="0" sldId="1125"/>
            <ac:spMk id="19467" creationId="{00000000-0000-0000-0000-000000000000}"/>
          </ac:spMkLst>
        </pc:spChg>
      </pc:sldChg>
      <pc:sldChg chg="modSp mod modShow">
        <pc:chgData name="지하람" userId="a5b6ff9c-712a-4625-8978-eefb6063f8ec" providerId="ADAL" clId="{74D75503-4105-4DF3-8957-BE2E942A9919}" dt="2021-01-07T08:41:26.478" v="3821" actId="729"/>
        <pc:sldMkLst>
          <pc:docMk/>
          <pc:sldMk cId="0" sldId="1531"/>
        </pc:sldMkLst>
        <pc:spChg chg="mod">
          <ac:chgData name="지하람" userId="a5b6ff9c-712a-4625-8978-eefb6063f8ec" providerId="ADAL" clId="{74D75503-4105-4DF3-8957-BE2E942A9919}" dt="2021-01-07T07:58:43.740" v="25" actId="1076"/>
          <ac:spMkLst>
            <pc:docMk/>
            <pc:sldMk cId="0" sldId="1531"/>
            <ac:spMk id="5124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0" sldId="1531"/>
            <ac:picMk id="5122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8:40:56.611" v="3812" actId="14100"/>
          <ac:picMkLst>
            <pc:docMk/>
            <pc:sldMk cId="0" sldId="1531"/>
            <ac:picMk id="5123" creationId="{00000000-0000-0000-0000-000000000000}"/>
          </ac:picMkLst>
        </pc:picChg>
      </pc:sldChg>
      <pc:sldChg chg="modSp mod">
        <pc:chgData name="지하람" userId="a5b6ff9c-712a-4625-8978-eefb6063f8ec" providerId="ADAL" clId="{74D75503-4105-4DF3-8957-BE2E942A9919}" dt="2021-01-07T08:32:51.692" v="2711" actId="14100"/>
        <pc:sldMkLst>
          <pc:docMk/>
          <pc:sldMk cId="3181523532" sldId="1608"/>
        </pc:sldMkLst>
        <pc:picChg chg="mod">
          <ac:chgData name="지하람" userId="a5b6ff9c-712a-4625-8978-eefb6063f8ec" providerId="ADAL" clId="{74D75503-4105-4DF3-8957-BE2E942A9919}" dt="2021-01-07T08:32:51.692" v="2711" actId="14100"/>
          <ac:picMkLst>
            <pc:docMk/>
            <pc:sldMk cId="3181523532" sldId="1608"/>
            <ac:picMk id="4" creationId="{00000000-0000-0000-0000-000000000000}"/>
          </ac:picMkLst>
        </pc:picChg>
      </pc:sldChg>
      <pc:sldChg chg="modSp del">
        <pc:chgData name="지하람" userId="a5b6ff9c-712a-4625-8978-eefb6063f8ec" providerId="ADAL" clId="{74D75503-4105-4DF3-8957-BE2E942A9919}" dt="2021-01-07T08:25:18.697" v="2078" actId="47"/>
        <pc:sldMkLst>
          <pc:docMk/>
          <pc:sldMk cId="1681262645" sldId="169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1262645" sldId="1693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1262645" sldId="1693"/>
            <ac:spMk id="5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25:18.697" v="2078" actId="47"/>
        <pc:sldMkLst>
          <pc:docMk/>
          <pc:sldMk cId="3837442239" sldId="169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37442239" sldId="1694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37442239" sldId="1694"/>
            <ac:spMk id="5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25:18.697" v="2078" actId="47"/>
        <pc:sldMkLst>
          <pc:docMk/>
          <pc:sldMk cId="3462686958" sldId="169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2686958" sldId="1695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2686958" sldId="1695"/>
            <ac:spMk id="5" creationId="{00000000-0000-0000-0000-000000000000}"/>
          </ac:spMkLst>
        </pc:spChg>
      </pc:sldChg>
      <pc:sldChg chg="modSp mod modShow">
        <pc:chgData name="지하람" userId="a5b6ff9c-712a-4625-8978-eefb6063f8ec" providerId="ADAL" clId="{74D75503-4105-4DF3-8957-BE2E942A9919}" dt="2021-01-07T08:37:24.969" v="3345" actId="729"/>
        <pc:sldMkLst>
          <pc:docMk/>
          <pc:sldMk cId="3246069514" sldId="169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46069514" sldId="169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46069514" sldId="1696"/>
            <ac:spMk id="5" creationId="{00000000-0000-0000-0000-000000000000}"/>
          </ac:spMkLst>
        </pc:spChg>
      </pc:sldChg>
      <pc:sldChg chg="modSp mod modShow">
        <pc:chgData name="지하람" userId="a5b6ff9c-712a-4625-8978-eefb6063f8ec" providerId="ADAL" clId="{74D75503-4105-4DF3-8957-BE2E942A9919}" dt="2021-01-07T08:37:24.969" v="3345" actId="729"/>
        <pc:sldMkLst>
          <pc:docMk/>
          <pc:sldMk cId="466161448" sldId="169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66161448" sldId="1697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66161448" sldId="1697"/>
            <ac:spMk id="5" creationId="{00000000-0000-0000-0000-000000000000}"/>
          </ac:spMkLst>
        </pc:spChg>
      </pc:sldChg>
      <pc:sldChg chg="modSp">
        <pc:chgData name="지하람" userId="a5b6ff9c-712a-4625-8978-eefb6063f8ec" providerId="ADAL" clId="{74D75503-4105-4DF3-8957-BE2E942A9919}" dt="2021-01-07T07:59:15.486" v="28" actId="1076"/>
        <pc:sldMkLst>
          <pc:docMk/>
          <pc:sldMk cId="773473550" sldId="176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73473550" sldId="1761"/>
            <ac:spMk id="8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9:15.486" v="28" actId="1076"/>
          <ac:picMkLst>
            <pc:docMk/>
            <pc:sldMk cId="773473550" sldId="1761"/>
            <ac:picMk id="3076" creationId="{00000000-0000-0000-0000-000000000000}"/>
          </ac:picMkLst>
        </pc:picChg>
      </pc:sldChg>
      <pc:sldChg chg="modSp del mod setBg modShow">
        <pc:chgData name="지하람" userId="a5b6ff9c-712a-4625-8978-eefb6063f8ec" providerId="ADAL" clId="{74D75503-4105-4DF3-8957-BE2E942A9919}" dt="2021-01-07T08:40:22.226" v="3806" actId="47"/>
        <pc:sldMkLst>
          <pc:docMk/>
          <pc:sldMk cId="2297800863" sldId="1827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297800863" sldId="1827"/>
            <ac:picMk id="5" creationId="{00000000-0000-0000-0000-000000000000}"/>
          </ac:picMkLst>
        </pc:picChg>
      </pc:sldChg>
      <pc:sldChg chg="modSp del mod modShow">
        <pc:chgData name="지하람" userId="a5b6ff9c-712a-4625-8978-eefb6063f8ec" providerId="ADAL" clId="{74D75503-4105-4DF3-8957-BE2E942A9919}" dt="2021-01-07T08:40:22.226" v="3806" actId="47"/>
        <pc:sldMkLst>
          <pc:docMk/>
          <pc:sldMk cId="2874904483" sldId="1828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874904483" sldId="1828"/>
            <ac:picMk id="5" creationId="{00000000-0000-0000-0000-000000000000}"/>
          </ac:picMkLst>
        </pc:picChg>
      </pc:sldChg>
      <pc:sldChg chg="modSp del mod modShow">
        <pc:chgData name="지하람" userId="a5b6ff9c-712a-4625-8978-eefb6063f8ec" providerId="ADAL" clId="{74D75503-4105-4DF3-8957-BE2E942A9919}" dt="2021-01-07T08:40:22.226" v="3806" actId="47"/>
        <pc:sldMkLst>
          <pc:docMk/>
          <pc:sldMk cId="138240441" sldId="1829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8240441" sldId="1829"/>
            <ac:picMk id="4" creationId="{00000000-0000-0000-0000-000000000000}"/>
          </ac:picMkLst>
        </pc:picChg>
      </pc:sldChg>
      <pc:sldChg chg="modSp del mod modShow">
        <pc:chgData name="지하람" userId="a5b6ff9c-712a-4625-8978-eefb6063f8ec" providerId="ADAL" clId="{74D75503-4105-4DF3-8957-BE2E942A9919}" dt="2021-01-07T08:40:22.226" v="3806" actId="47"/>
        <pc:sldMkLst>
          <pc:docMk/>
          <pc:sldMk cId="1817661506" sldId="1830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817661506" sldId="1830"/>
            <ac:picMk id="5" creationId="{00000000-0000-0000-0000-000000000000}"/>
          </ac:picMkLst>
        </pc:picChg>
      </pc:sldChg>
      <pc:sldChg chg="modSp mod">
        <pc:chgData name="지하람" userId="a5b6ff9c-712a-4625-8978-eefb6063f8ec" providerId="ADAL" clId="{74D75503-4105-4DF3-8957-BE2E942A9919}" dt="2021-01-07T08:32:26.540" v="2708" actId="14100"/>
        <pc:sldMkLst>
          <pc:docMk/>
          <pc:sldMk cId="2421175512" sldId="184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21175512" sldId="184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21175512" sldId="184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26.540" v="2708" actId="14100"/>
          <ac:spMkLst>
            <pc:docMk/>
            <pc:sldMk cId="2421175512" sldId="1846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21175512" sldId="1846"/>
            <ac:spMk id="7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19.099" v="2705" actId="14100"/>
        <pc:sldMkLst>
          <pc:docMk/>
          <pc:sldMk cId="4277784420" sldId="184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77784420" sldId="1847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77784420" sldId="1847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19.099" v="2705" actId="14100"/>
          <ac:spMkLst>
            <pc:docMk/>
            <pc:sldMk cId="4277784420" sldId="1847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77784420" sldId="1847"/>
            <ac:spMk id="7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21.580" v="2706" actId="1076"/>
        <pc:sldMkLst>
          <pc:docMk/>
          <pc:sldMk cId="3854288179" sldId="1848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4288179" sldId="1848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4288179" sldId="1848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21.580" v="2706" actId="1076"/>
          <ac:spMkLst>
            <pc:docMk/>
            <pc:sldMk cId="3854288179" sldId="1848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4288179" sldId="1848"/>
            <ac:spMk id="7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6.569" v="2695" actId="47"/>
        <pc:sldMkLst>
          <pc:docMk/>
          <pc:sldMk cId="2582631746" sldId="186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6.569" v="2695" actId="47"/>
        <pc:sldMkLst>
          <pc:docMk/>
          <pc:sldMk cId="4263691311" sldId="186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8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24.444" v="2707" actId="14100"/>
        <pc:sldMkLst>
          <pc:docMk/>
          <pc:sldMk cId="2238418272" sldId="186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238418272" sldId="1863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238418272" sldId="1863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24.444" v="2707" actId="14100"/>
          <ac:spMkLst>
            <pc:docMk/>
            <pc:sldMk cId="2238418272" sldId="1863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238418272" sldId="1863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1:56.533" v="2702" actId="20577"/>
          <ac:spMkLst>
            <pc:docMk/>
            <pc:sldMk cId="2238418272" sldId="1863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9.548" v="2696" actId="47"/>
        <pc:sldMkLst>
          <pc:docMk/>
          <pc:sldMk cId="4233844907" sldId="186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9.548" v="2696" actId="47"/>
        <pc:sldMkLst>
          <pc:docMk/>
          <pc:sldMk cId="1985637914" sldId="186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9.548" v="2696" actId="47"/>
        <pc:sldMkLst>
          <pc:docMk/>
          <pc:sldMk cId="1200844068" sldId="186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8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44.347" v="2710" actId="14100"/>
        <pc:sldMkLst>
          <pc:docMk/>
          <pc:sldMk cId="2448457804" sldId="186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48457804" sldId="1867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48457804" sldId="1867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44.347" v="2710" actId="14100"/>
          <ac:spMkLst>
            <pc:docMk/>
            <pc:sldMk cId="2448457804" sldId="1867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48457804" sldId="1867"/>
            <ac:spMk id="7" creationId="{00000000-0000-0000-0000-000000000000}"/>
          </ac:spMkLst>
        </pc:sp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688498955" sldId="1878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8498955" sldId="1878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8498955" sldId="1878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8498955" sldId="1878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688498955" sldId="1878"/>
            <ac:picMk id="205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688498955" sldId="1878"/>
            <ac:picMk id="3074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3102209764" sldId="1879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102209764" sldId="1879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102209764" sldId="1879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102209764" sldId="1879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102209764" sldId="1879"/>
            <ac:picMk id="205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102209764" sldId="1879"/>
            <ac:picMk id="4098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3053564923" sldId="1880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053564923" sldId="1880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053564923" sldId="1880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053564923" sldId="1880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053564923" sldId="1880"/>
            <ac:picMk id="102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053564923" sldId="1880"/>
            <ac:picMk id="2050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2374366624" sldId="188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374366624" sldId="1881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374366624" sldId="1881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374366624" sldId="1881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374366624" sldId="1881"/>
            <ac:picMk id="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374366624" sldId="1881"/>
            <ac:picMk id="2050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474206531" sldId="188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74206531" sldId="1882"/>
            <ac:spMk id="205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74206531" sldId="1882"/>
            <ac:spMk id="205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74206531" sldId="1882"/>
            <ac:spMk id="2053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74206531" sldId="1882"/>
            <ac:picMk id="2050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497476991" sldId="188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97476991" sldId="1883"/>
            <ac:spMk id="307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97476991" sldId="1883"/>
            <ac:spMk id="307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97476991" sldId="1883"/>
            <ac:spMk id="307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97476991" sldId="1883"/>
            <ac:picMk id="3074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522424031" sldId="188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22424031" sldId="1884"/>
            <ac:spMk id="409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22424031" sldId="1884"/>
            <ac:spMk id="410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22424031" sldId="1884"/>
            <ac:spMk id="4101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22424031" sldId="1884"/>
            <ac:picMk id="4098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2942864627" sldId="188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942864627" sldId="1885"/>
            <ac:spMk id="512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942864627" sldId="1885"/>
            <ac:spMk id="512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942864627" sldId="1885"/>
            <ac:spMk id="5125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942864627" sldId="1885"/>
            <ac:picMk id="5122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741377900" sldId="188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41377900" sldId="1886"/>
            <ac:spMk id="614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41377900" sldId="1886"/>
            <ac:spMk id="614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41377900" sldId="1886"/>
            <ac:spMk id="6149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741377900" sldId="1886"/>
            <ac:picMk id="6146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684352744" sldId="188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684352744" sldId="1887"/>
            <ac:spMk id="717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684352744" sldId="1887"/>
            <ac:spMk id="717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684352744" sldId="1887"/>
            <ac:spMk id="7173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684352744" sldId="1887"/>
            <ac:picMk id="7170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387281445" sldId="1888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7281445" sldId="1888"/>
            <ac:picMk id="9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126382644" sldId="1889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26382644" sldId="1889"/>
            <ac:picMk id="9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730422373" sldId="1890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730422373" sldId="1890"/>
            <ac:picMk id="9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031412321" sldId="1891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031412321" sldId="1891"/>
            <ac:picMk id="9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502549041" sldId="189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1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308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3082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502549041" sldId="1892"/>
            <ac:grpSpMk id="3075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502549041" sldId="1892"/>
            <ac:grpSpMk id="3076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502549041" sldId="1892"/>
            <ac:picMk id="3074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502549041" sldId="1892"/>
            <ac:picMk id="3079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502549041" sldId="1892"/>
            <ac:picMk id="3081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143032949" sldId="189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410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4106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143032949" sldId="1893"/>
            <ac:grpSpMk id="4099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143032949" sldId="1893"/>
            <ac:grpSpMk id="4100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43032949" sldId="1893"/>
            <ac:picMk id="4098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43032949" sldId="1893"/>
            <ac:picMk id="4103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43032949" sldId="1893"/>
            <ac:picMk id="4105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303153558" sldId="189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1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1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512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5130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303153558" sldId="1894"/>
            <ac:grpSpMk id="5123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303153558" sldId="1894"/>
            <ac:grpSpMk id="5124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03153558" sldId="1894"/>
            <ac:picMk id="5122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03153558" sldId="1894"/>
            <ac:picMk id="5127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03153558" sldId="1894"/>
            <ac:picMk id="5129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707773894" sldId="189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615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6154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707773894" sldId="1895"/>
            <ac:grpSpMk id="6147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707773894" sldId="1895"/>
            <ac:grpSpMk id="6148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707773894" sldId="1895"/>
            <ac:picMk id="614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707773894" sldId="1895"/>
            <ac:picMk id="6151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707773894" sldId="1895"/>
            <ac:picMk id="6153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227223263" sldId="189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717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7178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27223263" sldId="1896"/>
            <ac:grpSpMk id="7171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27223263" sldId="1896"/>
            <ac:grpSpMk id="7172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27223263" sldId="1896"/>
            <ac:picMk id="717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27223263" sldId="1896"/>
            <ac:picMk id="7175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27223263" sldId="1896"/>
            <ac:picMk id="7177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2058424894" sldId="189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820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8202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2058424894" sldId="1897"/>
            <ac:grpSpMk id="8195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2058424894" sldId="1897"/>
            <ac:grpSpMk id="8196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058424894" sldId="1897"/>
            <ac:picMk id="8194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058424894" sldId="1897"/>
            <ac:picMk id="8199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058424894" sldId="1897"/>
            <ac:picMk id="8201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466351545" sldId="1898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922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9226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466351545" sldId="1898"/>
            <ac:grpSpMk id="9219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466351545" sldId="1898"/>
            <ac:grpSpMk id="9220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466351545" sldId="1898"/>
            <ac:picMk id="9218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466351545" sldId="1898"/>
            <ac:picMk id="9223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466351545" sldId="1898"/>
            <ac:picMk id="9225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917884688" sldId="1899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1024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10250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917884688" sldId="1899"/>
            <ac:grpSpMk id="10243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917884688" sldId="1899"/>
            <ac:grpSpMk id="10244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917884688" sldId="1899"/>
            <ac:picMk id="10242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917884688" sldId="1899"/>
            <ac:picMk id="10247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917884688" sldId="1899"/>
            <ac:picMk id="10249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262866110" sldId="1900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1127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11274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62866110" sldId="1900"/>
            <ac:grpSpMk id="11267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62866110" sldId="1900"/>
            <ac:grpSpMk id="11268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62866110" sldId="1900"/>
            <ac:picMk id="1126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62866110" sldId="1900"/>
            <ac:picMk id="11271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62866110" sldId="1900"/>
            <ac:picMk id="11273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545737437" sldId="190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1229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12298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545737437" sldId="1901"/>
            <ac:grpSpMk id="12291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545737437" sldId="1901"/>
            <ac:grpSpMk id="12292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45737437" sldId="1901"/>
            <ac:picMk id="1229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45737437" sldId="1901"/>
            <ac:picMk id="12295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45737437" sldId="1901"/>
            <ac:picMk id="12297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858980958" sldId="190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133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13322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858980958" sldId="1902"/>
            <ac:grpSpMk id="13315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858980958" sldId="1902"/>
            <ac:grpSpMk id="13316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58980958" sldId="1902"/>
            <ac:picMk id="13314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58980958" sldId="1902"/>
            <ac:picMk id="13319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58980958" sldId="1902"/>
            <ac:picMk id="13321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445062420" sldId="190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1434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14346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445062420" sldId="1903"/>
            <ac:grpSpMk id="14339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445062420" sldId="1903"/>
            <ac:grpSpMk id="14340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45062420" sldId="1903"/>
            <ac:picMk id="14338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45062420" sldId="1903"/>
            <ac:picMk id="14343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45062420" sldId="1903"/>
            <ac:picMk id="14345" creationId="{00000000-0000-0000-0000-000000000000}"/>
          </ac:picMkLst>
        </pc:picChg>
      </pc:sldChg>
      <pc:sldChg chg="addSp delSp modSp new mod ord setBg">
        <pc:chgData name="지하람" userId="a5b6ff9c-712a-4625-8978-eefb6063f8ec" providerId="ADAL" clId="{74D75503-4105-4DF3-8957-BE2E942A9919}" dt="2021-01-07T08:41:27.614" v="3823"/>
        <pc:sldMkLst>
          <pc:docMk/>
          <pc:sldMk cId="4064819762" sldId="1904"/>
        </pc:sldMkLst>
        <pc:spChg chg="del">
          <ac:chgData name="지하람" userId="a5b6ff9c-712a-4625-8978-eefb6063f8ec" providerId="ADAL" clId="{74D75503-4105-4DF3-8957-BE2E942A9919}" dt="2021-01-07T07:59:41.008" v="30" actId="478"/>
          <ac:spMkLst>
            <pc:docMk/>
            <pc:sldMk cId="4064819762" sldId="1904"/>
            <ac:spMk id="2" creationId="{57D57422-FCB8-490D-8BB1-257497E3D18A}"/>
          </ac:spMkLst>
        </pc:spChg>
        <pc:spChg chg="del">
          <ac:chgData name="지하람" userId="a5b6ff9c-712a-4625-8978-eefb6063f8ec" providerId="ADAL" clId="{74D75503-4105-4DF3-8957-BE2E942A9919}" dt="2021-01-07T07:59:41.008" v="30" actId="478"/>
          <ac:spMkLst>
            <pc:docMk/>
            <pc:sldMk cId="4064819762" sldId="1904"/>
            <ac:spMk id="3" creationId="{3AFB965C-CCF6-443C-850C-499C2984621F}"/>
          </ac:spMkLst>
        </pc:spChg>
        <pc:spChg chg="add del mod">
          <ac:chgData name="지하람" userId="a5b6ff9c-712a-4625-8978-eefb6063f8ec" providerId="ADAL" clId="{74D75503-4105-4DF3-8957-BE2E942A9919}" dt="2021-01-07T08:02:03.173" v="155" actId="478"/>
          <ac:spMkLst>
            <pc:docMk/>
            <pc:sldMk cId="4064819762" sldId="1904"/>
            <ac:spMk id="5" creationId="{84F58A55-610D-40B6-8AE2-38FC7A1EC2BF}"/>
          </ac:spMkLst>
        </pc:spChg>
        <pc:spChg chg="add del mod">
          <ac:chgData name="지하람" userId="a5b6ff9c-712a-4625-8978-eefb6063f8ec" providerId="ADAL" clId="{74D75503-4105-4DF3-8957-BE2E942A9919}" dt="2021-01-07T08:41:05.835" v="3816" actId="478"/>
          <ac:spMkLst>
            <pc:docMk/>
            <pc:sldMk cId="4064819762" sldId="1904"/>
            <ac:spMk id="6" creationId="{EBEEBA55-BC48-4BF8-A6F5-4B60D93EB61C}"/>
          </ac:spMkLst>
        </pc:spChg>
        <pc:spChg chg="add del mod">
          <ac:chgData name="지하람" userId="a5b6ff9c-712a-4625-8978-eefb6063f8ec" providerId="ADAL" clId="{74D75503-4105-4DF3-8957-BE2E942A9919}" dt="2021-01-07T08:41:05.835" v="3816" actId="478"/>
          <ac:spMkLst>
            <pc:docMk/>
            <pc:sldMk cId="4064819762" sldId="1904"/>
            <ac:spMk id="7" creationId="{12259596-85A7-4CCA-809A-4140D8E15B1E}"/>
          </ac:spMkLst>
        </pc:spChg>
        <pc:spChg chg="add del mod">
          <ac:chgData name="지하람" userId="a5b6ff9c-712a-4625-8978-eefb6063f8ec" providerId="ADAL" clId="{74D75503-4105-4DF3-8957-BE2E942A9919}" dt="2021-01-07T08:41:05.835" v="3816" actId="478"/>
          <ac:spMkLst>
            <pc:docMk/>
            <pc:sldMk cId="4064819762" sldId="1904"/>
            <ac:spMk id="8" creationId="{D3FA0CB5-5E24-4931-AD15-614D32B23ED6}"/>
          </ac:spMkLst>
        </pc:spChg>
        <pc:spChg chg="add mod">
          <ac:chgData name="지하람" userId="a5b6ff9c-712a-4625-8978-eefb6063f8ec" providerId="ADAL" clId="{74D75503-4105-4DF3-8957-BE2E942A9919}" dt="2021-01-07T08:41:13.261" v="3818"/>
          <ac:spMkLst>
            <pc:docMk/>
            <pc:sldMk cId="4064819762" sldId="1904"/>
            <ac:spMk id="11" creationId="{1B54E552-B226-4074-A467-3DCF01DDAB3E}"/>
          </ac:spMkLst>
        </pc:spChg>
        <pc:picChg chg="add del mod">
          <ac:chgData name="지하람" userId="a5b6ff9c-712a-4625-8978-eefb6063f8ec" providerId="ADAL" clId="{74D75503-4105-4DF3-8957-BE2E942A9919}" dt="2021-01-07T08:41:05.835" v="3816" actId="478"/>
          <ac:picMkLst>
            <pc:docMk/>
            <pc:sldMk cId="4064819762" sldId="1904"/>
            <ac:picMk id="4" creationId="{74816B03-6113-4C17-8F3D-234D9CAA7BD7}"/>
          </ac:picMkLst>
        </pc:picChg>
        <pc:picChg chg="add del mod">
          <ac:chgData name="지하람" userId="a5b6ff9c-712a-4625-8978-eefb6063f8ec" providerId="ADAL" clId="{74D75503-4105-4DF3-8957-BE2E942A9919}" dt="2021-01-07T08:41:21.812" v="3820" actId="478"/>
          <ac:picMkLst>
            <pc:docMk/>
            <pc:sldMk cId="4064819762" sldId="1904"/>
            <ac:picMk id="9" creationId="{0B31D5A7-1382-4A72-9E5D-A4E1470792CC}"/>
          </ac:picMkLst>
        </pc:picChg>
        <pc:picChg chg="add mod">
          <ac:chgData name="지하람" userId="a5b6ff9c-712a-4625-8978-eefb6063f8ec" providerId="ADAL" clId="{74D75503-4105-4DF3-8957-BE2E942A9919}" dt="2021-01-07T08:41:19.795" v="3819" actId="1076"/>
          <ac:picMkLst>
            <pc:docMk/>
            <pc:sldMk cId="4064819762" sldId="1904"/>
            <ac:picMk id="10" creationId="{9FD7F15D-9F45-43CD-B157-9E50178DC388}"/>
          </ac:picMkLst>
        </pc:picChg>
      </pc:sldChg>
      <pc:sldChg chg="modSp add mod">
        <pc:chgData name="지하람" userId="a5b6ff9c-712a-4625-8978-eefb6063f8ec" providerId="ADAL" clId="{74D75503-4105-4DF3-8957-BE2E942A9919}" dt="2021-01-07T08:06:35.310" v="406" actId="20577"/>
        <pc:sldMkLst>
          <pc:docMk/>
          <pc:sldMk cId="3467179356" sldId="1905"/>
        </pc:sldMkLst>
        <pc:spChg chg="mod">
          <ac:chgData name="지하람" userId="a5b6ff9c-712a-4625-8978-eefb6063f8ec" providerId="ADAL" clId="{74D75503-4105-4DF3-8957-BE2E942A9919}" dt="2021-01-07T08:06:35.310" v="406" actId="20577"/>
          <ac:spMkLst>
            <pc:docMk/>
            <pc:sldMk cId="3467179356" sldId="1905"/>
            <ac:spMk id="8" creationId="{D3FA0CB5-5E24-4931-AD15-614D32B23ED6}"/>
          </ac:spMkLst>
        </pc:spChg>
      </pc:sldChg>
      <pc:sldChg chg="addSp delSp modSp add mod">
        <pc:chgData name="지하람" userId="a5b6ff9c-712a-4625-8978-eefb6063f8ec" providerId="ADAL" clId="{74D75503-4105-4DF3-8957-BE2E942A9919}" dt="2021-01-07T08:08:17.317" v="471"/>
        <pc:sldMkLst>
          <pc:docMk/>
          <pc:sldMk cId="3263100873" sldId="1906"/>
        </pc:sldMkLst>
        <pc:spChg chg="mod">
          <ac:chgData name="지하람" userId="a5b6ff9c-712a-4625-8978-eefb6063f8ec" providerId="ADAL" clId="{74D75503-4105-4DF3-8957-BE2E942A9919}" dt="2021-01-07T08:08:17.317" v="471"/>
          <ac:spMkLst>
            <pc:docMk/>
            <pc:sldMk cId="3263100873" sldId="1906"/>
            <ac:spMk id="8" creationId="{D3FA0CB5-5E24-4931-AD15-614D32B23ED6}"/>
          </ac:spMkLst>
        </pc:spChg>
        <pc:picChg chg="del">
          <ac:chgData name="지하람" userId="a5b6ff9c-712a-4625-8978-eefb6063f8ec" providerId="ADAL" clId="{74D75503-4105-4DF3-8957-BE2E942A9919}" dt="2021-01-07T08:07:07.675" v="413" actId="478"/>
          <ac:picMkLst>
            <pc:docMk/>
            <pc:sldMk cId="3263100873" sldId="1906"/>
            <ac:picMk id="4" creationId="{74816B03-6113-4C17-8F3D-234D9CAA7BD7}"/>
          </ac:picMkLst>
        </pc:picChg>
        <pc:picChg chg="add mod">
          <ac:chgData name="지하람" userId="a5b6ff9c-712a-4625-8978-eefb6063f8ec" providerId="ADAL" clId="{74D75503-4105-4DF3-8957-BE2E942A9919}" dt="2021-01-07T08:07:05.628" v="412" actId="1076"/>
          <ac:picMkLst>
            <pc:docMk/>
            <pc:sldMk cId="3263100873" sldId="1906"/>
            <ac:picMk id="9" creationId="{AA390FB2-2709-4CC6-9BFF-F59F62F89B7A}"/>
          </ac:picMkLst>
        </pc:picChg>
      </pc:sldChg>
      <pc:sldChg chg="addSp delSp modSp add mod ord">
        <pc:chgData name="지하람" userId="a5b6ff9c-712a-4625-8978-eefb6063f8ec" providerId="ADAL" clId="{74D75503-4105-4DF3-8957-BE2E942A9919}" dt="2021-01-07T08:07:54.349" v="454"/>
        <pc:sldMkLst>
          <pc:docMk/>
          <pc:sldMk cId="4094461740" sldId="1907"/>
        </pc:sldMkLst>
        <pc:spChg chg="mod">
          <ac:chgData name="지하람" userId="a5b6ff9c-712a-4625-8978-eefb6063f8ec" providerId="ADAL" clId="{74D75503-4105-4DF3-8957-BE2E942A9919}" dt="2021-01-07T08:07:54.349" v="454"/>
          <ac:spMkLst>
            <pc:docMk/>
            <pc:sldMk cId="4094461740" sldId="1907"/>
            <ac:spMk id="8" creationId="{D3FA0CB5-5E24-4931-AD15-614D32B23ED6}"/>
          </ac:spMkLst>
        </pc:spChg>
        <pc:picChg chg="del">
          <ac:chgData name="지하람" userId="a5b6ff9c-712a-4625-8978-eefb6063f8ec" providerId="ADAL" clId="{74D75503-4105-4DF3-8957-BE2E942A9919}" dt="2021-01-07T08:07:23.411" v="418" actId="478"/>
          <ac:picMkLst>
            <pc:docMk/>
            <pc:sldMk cId="4094461740" sldId="1907"/>
            <ac:picMk id="4" creationId="{74816B03-6113-4C17-8F3D-234D9CAA7BD7}"/>
          </ac:picMkLst>
        </pc:picChg>
        <pc:picChg chg="add mod">
          <ac:chgData name="지하람" userId="a5b6ff9c-712a-4625-8978-eefb6063f8ec" providerId="ADAL" clId="{74D75503-4105-4DF3-8957-BE2E942A9919}" dt="2021-01-07T08:07:22.582" v="417"/>
          <ac:picMkLst>
            <pc:docMk/>
            <pc:sldMk cId="4094461740" sldId="1907"/>
            <ac:picMk id="9" creationId="{417540EE-CA70-408C-A517-E06CDF16F5A0}"/>
          </ac:picMkLst>
        </pc:picChg>
      </pc:sldChg>
      <pc:sldChg chg="delSp modSp add del mod">
        <pc:chgData name="지하람" userId="a5b6ff9c-712a-4625-8978-eefb6063f8ec" providerId="ADAL" clId="{74D75503-4105-4DF3-8957-BE2E942A9919}" dt="2021-01-07T08:11:26.284" v="718" actId="47"/>
        <pc:sldMkLst>
          <pc:docMk/>
          <pc:sldMk cId="2449876126" sldId="1908"/>
        </pc:sldMkLst>
        <pc:spChg chg="mod">
          <ac:chgData name="지하람" userId="a5b6ff9c-712a-4625-8978-eefb6063f8ec" providerId="ADAL" clId="{74D75503-4105-4DF3-8957-BE2E942A9919}" dt="2021-01-07T08:08:51.382" v="509"/>
          <ac:spMkLst>
            <pc:docMk/>
            <pc:sldMk cId="2449876126" sldId="1908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09:13.727" v="594" actId="20577"/>
          <ac:spMkLst>
            <pc:docMk/>
            <pc:sldMk cId="2449876126" sldId="1908"/>
            <ac:spMk id="8" creationId="{D3FA0CB5-5E24-4931-AD15-614D32B23ED6}"/>
          </ac:spMkLst>
        </pc:spChg>
        <pc:picChg chg="del">
          <ac:chgData name="지하람" userId="a5b6ff9c-712a-4625-8978-eefb6063f8ec" providerId="ADAL" clId="{74D75503-4105-4DF3-8957-BE2E942A9919}" dt="2021-01-07T08:08:51.971" v="510" actId="478"/>
          <ac:picMkLst>
            <pc:docMk/>
            <pc:sldMk cId="2449876126" sldId="1908"/>
            <ac:picMk id="9" creationId="{AA390FB2-2709-4CC6-9BFF-F59F62F89B7A}"/>
          </ac:picMkLst>
        </pc:picChg>
      </pc:sldChg>
      <pc:sldChg chg="modSp add mod">
        <pc:chgData name="지하람" userId="a5b6ff9c-712a-4625-8978-eefb6063f8ec" providerId="ADAL" clId="{74D75503-4105-4DF3-8957-BE2E942A9919}" dt="2021-01-07T08:11:55.793" v="722" actId="403"/>
        <pc:sldMkLst>
          <pc:docMk/>
          <pc:sldMk cId="1847001509" sldId="1909"/>
        </pc:sldMkLst>
        <pc:spChg chg="mod">
          <ac:chgData name="지하람" userId="a5b6ff9c-712a-4625-8978-eefb6063f8ec" providerId="ADAL" clId="{74D75503-4105-4DF3-8957-BE2E942A9919}" dt="2021-01-07T08:11:55.793" v="722" actId="403"/>
          <ac:spMkLst>
            <pc:docMk/>
            <pc:sldMk cId="1847001509" sldId="1909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2:07.651" v="728" actId="404"/>
        <pc:sldMkLst>
          <pc:docMk/>
          <pc:sldMk cId="3051563213" sldId="1910"/>
        </pc:sldMkLst>
        <pc:spChg chg="mod">
          <ac:chgData name="지하람" userId="a5b6ff9c-712a-4625-8978-eefb6063f8ec" providerId="ADAL" clId="{74D75503-4105-4DF3-8957-BE2E942A9919}" dt="2021-01-07T08:12:07.651" v="728" actId="404"/>
          <ac:spMkLst>
            <pc:docMk/>
            <pc:sldMk cId="3051563213" sldId="1910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2:30.211" v="739"/>
        <pc:sldMkLst>
          <pc:docMk/>
          <pc:sldMk cId="683377811" sldId="1911"/>
        </pc:sldMkLst>
        <pc:spChg chg="mod">
          <ac:chgData name="지하람" userId="a5b6ff9c-712a-4625-8978-eefb6063f8ec" providerId="ADAL" clId="{74D75503-4105-4DF3-8957-BE2E942A9919}" dt="2021-01-07T08:12:30.211" v="739"/>
          <ac:spMkLst>
            <pc:docMk/>
            <pc:sldMk cId="683377811" sldId="1911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24.847" v="1141" actId="27636"/>
        <pc:sldMkLst>
          <pc:docMk/>
          <pc:sldMk cId="1730696371" sldId="1912"/>
        </pc:sldMkLst>
        <pc:spChg chg="mod">
          <ac:chgData name="지하람" userId="a5b6ff9c-712a-4625-8978-eefb6063f8ec" providerId="ADAL" clId="{74D75503-4105-4DF3-8957-BE2E942A9919}" dt="2021-01-07T08:12:39.207" v="771"/>
          <ac:spMkLst>
            <pc:docMk/>
            <pc:sldMk cId="1730696371" sldId="1912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15:24.847" v="1141" actId="27636"/>
          <ac:spMkLst>
            <pc:docMk/>
            <pc:sldMk cId="1730696371" sldId="1912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35.331" v="1147" actId="27636"/>
        <pc:sldMkLst>
          <pc:docMk/>
          <pc:sldMk cId="3367315928" sldId="1913"/>
        </pc:sldMkLst>
        <pc:spChg chg="mod">
          <ac:chgData name="지하람" userId="a5b6ff9c-712a-4625-8978-eefb6063f8ec" providerId="ADAL" clId="{74D75503-4105-4DF3-8957-BE2E942A9919}" dt="2021-01-07T08:15:35.331" v="1147" actId="27636"/>
          <ac:spMkLst>
            <pc:docMk/>
            <pc:sldMk cId="3367315928" sldId="1913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40.231" v="1151" actId="27636"/>
        <pc:sldMkLst>
          <pc:docMk/>
          <pc:sldMk cId="2977765953" sldId="1914"/>
        </pc:sldMkLst>
        <pc:spChg chg="mod">
          <ac:chgData name="지하람" userId="a5b6ff9c-712a-4625-8978-eefb6063f8ec" providerId="ADAL" clId="{74D75503-4105-4DF3-8957-BE2E942A9919}" dt="2021-01-07T08:15:40.231" v="1151" actId="27636"/>
          <ac:spMkLst>
            <pc:docMk/>
            <pc:sldMk cId="2977765953" sldId="1914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43.239" v="1153" actId="27636"/>
        <pc:sldMkLst>
          <pc:docMk/>
          <pc:sldMk cId="588328446" sldId="1915"/>
        </pc:sldMkLst>
        <pc:spChg chg="mod">
          <ac:chgData name="지하람" userId="a5b6ff9c-712a-4625-8978-eefb6063f8ec" providerId="ADAL" clId="{74D75503-4105-4DF3-8957-BE2E942A9919}" dt="2021-01-07T08:15:43.239" v="1153" actId="27636"/>
          <ac:spMkLst>
            <pc:docMk/>
            <pc:sldMk cId="588328446" sldId="1915"/>
            <ac:spMk id="8" creationId="{D3FA0CB5-5E24-4931-AD15-614D32B23ED6}"/>
          </ac:spMkLst>
        </pc:spChg>
      </pc:sldChg>
      <pc:sldChg chg="addSp delSp modSp add mod ord">
        <pc:chgData name="지하람" userId="a5b6ff9c-712a-4625-8978-eefb6063f8ec" providerId="ADAL" clId="{74D75503-4105-4DF3-8957-BE2E942A9919}" dt="2021-01-07T08:22:26.919" v="1525" actId="20577"/>
        <pc:sldMkLst>
          <pc:docMk/>
          <pc:sldMk cId="3658781652" sldId="1916"/>
        </pc:sldMkLst>
        <pc:spChg chg="add del mod">
          <ac:chgData name="지하람" userId="a5b6ff9c-712a-4625-8978-eefb6063f8ec" providerId="ADAL" clId="{74D75503-4105-4DF3-8957-BE2E942A9919}" dt="2021-01-07T08:20:12.669" v="1174"/>
          <ac:spMkLst>
            <pc:docMk/>
            <pc:sldMk cId="3658781652" sldId="1916"/>
            <ac:spMk id="4" creationId="{5EC17360-8381-4DA8-89BC-45F712F31990}"/>
          </ac:spMkLst>
        </pc:spChg>
        <pc:spChg chg="del">
          <ac:chgData name="지하람" userId="a5b6ff9c-712a-4625-8978-eefb6063f8ec" providerId="ADAL" clId="{74D75503-4105-4DF3-8957-BE2E942A9919}" dt="2021-01-07T08:18:48.534" v="1160" actId="478"/>
          <ac:spMkLst>
            <pc:docMk/>
            <pc:sldMk cId="3658781652" sldId="1916"/>
            <ac:spMk id="6" creationId="{EBEEBA55-BC48-4BF8-A6F5-4B60D93EB61C}"/>
          </ac:spMkLst>
        </pc:spChg>
        <pc:spChg chg="del">
          <ac:chgData name="지하람" userId="a5b6ff9c-712a-4625-8978-eefb6063f8ec" providerId="ADAL" clId="{74D75503-4105-4DF3-8957-BE2E942A9919}" dt="2021-01-07T08:18:48.534" v="1160" actId="478"/>
          <ac:spMkLst>
            <pc:docMk/>
            <pc:sldMk cId="3658781652" sldId="1916"/>
            <ac:spMk id="7" creationId="{12259596-85A7-4CCA-809A-4140D8E15B1E}"/>
          </ac:spMkLst>
        </pc:spChg>
        <pc:spChg chg="del">
          <ac:chgData name="지하람" userId="a5b6ff9c-712a-4625-8978-eefb6063f8ec" providerId="ADAL" clId="{74D75503-4105-4DF3-8957-BE2E942A9919}" dt="2021-01-07T08:18:48.534" v="1160" actId="478"/>
          <ac:spMkLst>
            <pc:docMk/>
            <pc:sldMk cId="3658781652" sldId="1916"/>
            <ac:spMk id="8" creationId="{D3FA0CB5-5E24-4931-AD15-614D32B23ED6}"/>
          </ac:spMkLst>
        </pc:spChg>
        <pc:spChg chg="add mod">
          <ac:chgData name="지하람" userId="a5b6ff9c-712a-4625-8978-eefb6063f8ec" providerId="ADAL" clId="{74D75503-4105-4DF3-8957-BE2E942A9919}" dt="2021-01-07T08:20:40.728" v="1195" actId="113"/>
          <ac:spMkLst>
            <pc:docMk/>
            <pc:sldMk cId="3658781652" sldId="1916"/>
            <ac:spMk id="9" creationId="{47200C9C-CCC5-434B-A512-BBA9A28FFBB0}"/>
          </ac:spMkLst>
        </pc:spChg>
        <pc:spChg chg="add mod">
          <ac:chgData name="지하람" userId="a5b6ff9c-712a-4625-8978-eefb6063f8ec" providerId="ADAL" clId="{74D75503-4105-4DF3-8957-BE2E942A9919}" dt="2021-01-07T08:22:26.919" v="1525" actId="20577"/>
          <ac:spMkLst>
            <pc:docMk/>
            <pc:sldMk cId="3658781652" sldId="1916"/>
            <ac:spMk id="10" creationId="{C227FD34-833F-4F8C-BA42-AD653AFC80F5}"/>
          </ac:spMkLst>
        </pc:spChg>
        <pc:picChg chg="add mod">
          <ac:chgData name="지하람" userId="a5b6ff9c-712a-4625-8978-eefb6063f8ec" providerId="ADAL" clId="{74D75503-4105-4DF3-8957-BE2E942A9919}" dt="2021-01-07T08:20:44.387" v="1198" actId="1076"/>
          <ac:picMkLst>
            <pc:docMk/>
            <pc:sldMk cId="3658781652" sldId="1916"/>
            <ac:picMk id="3" creationId="{43892AE0-27A4-49A9-8425-7F859D857CFF}"/>
          </ac:picMkLst>
        </pc:picChg>
      </pc:sldChg>
      <pc:sldChg chg="modSp add mod">
        <pc:chgData name="지하람" userId="a5b6ff9c-712a-4625-8978-eefb6063f8ec" providerId="ADAL" clId="{74D75503-4105-4DF3-8957-BE2E942A9919}" dt="2021-01-07T08:23:50.159" v="1737" actId="27636"/>
        <pc:sldMkLst>
          <pc:docMk/>
          <pc:sldMk cId="1831755528" sldId="1917"/>
        </pc:sldMkLst>
        <pc:spChg chg="mod">
          <ac:chgData name="지하람" userId="a5b6ff9c-712a-4625-8978-eefb6063f8ec" providerId="ADAL" clId="{74D75503-4105-4DF3-8957-BE2E942A9919}" dt="2021-01-07T08:23:50.159" v="1737" actId="27636"/>
          <ac:spMkLst>
            <pc:docMk/>
            <pc:sldMk cId="1831755528" sldId="1917"/>
            <ac:spMk id="10" creationId="{C227FD34-833F-4F8C-BA42-AD653AFC80F5}"/>
          </ac:spMkLst>
        </pc:spChg>
      </pc:sldChg>
      <pc:sldChg chg="modSp add mod">
        <pc:chgData name="지하람" userId="a5b6ff9c-712a-4625-8978-eefb6063f8ec" providerId="ADAL" clId="{74D75503-4105-4DF3-8957-BE2E942A9919}" dt="2021-01-07T08:24:38.365" v="1918" actId="20577"/>
        <pc:sldMkLst>
          <pc:docMk/>
          <pc:sldMk cId="125402147" sldId="1918"/>
        </pc:sldMkLst>
        <pc:spChg chg="mod">
          <ac:chgData name="지하람" userId="a5b6ff9c-712a-4625-8978-eefb6063f8ec" providerId="ADAL" clId="{74D75503-4105-4DF3-8957-BE2E942A9919}" dt="2021-01-07T08:24:38.365" v="1918" actId="20577"/>
          <ac:spMkLst>
            <pc:docMk/>
            <pc:sldMk cId="125402147" sldId="1918"/>
            <ac:spMk id="10" creationId="{C227FD34-833F-4F8C-BA42-AD653AFC80F5}"/>
          </ac:spMkLst>
        </pc:spChg>
      </pc:sldChg>
      <pc:sldChg chg="modSp add mod">
        <pc:chgData name="지하람" userId="a5b6ff9c-712a-4625-8978-eefb6063f8ec" providerId="ADAL" clId="{74D75503-4105-4DF3-8957-BE2E942A9919}" dt="2021-01-07T08:25:03.860" v="2077" actId="20577"/>
        <pc:sldMkLst>
          <pc:docMk/>
          <pc:sldMk cId="1745495883" sldId="1919"/>
        </pc:sldMkLst>
        <pc:spChg chg="mod">
          <ac:chgData name="지하람" userId="a5b6ff9c-712a-4625-8978-eefb6063f8ec" providerId="ADAL" clId="{74D75503-4105-4DF3-8957-BE2E942A9919}" dt="2021-01-07T08:25:03.860" v="2077" actId="20577"/>
          <ac:spMkLst>
            <pc:docMk/>
            <pc:sldMk cId="1745495883" sldId="1919"/>
            <ac:spMk id="10" creationId="{C227FD34-833F-4F8C-BA42-AD653AFC80F5}"/>
          </ac:spMkLst>
        </pc:spChg>
      </pc:sldChg>
      <pc:sldChg chg="modSp add mod ord">
        <pc:chgData name="지하람" userId="a5b6ff9c-712a-4625-8978-eefb6063f8ec" providerId="ADAL" clId="{74D75503-4105-4DF3-8957-BE2E942A9919}" dt="2021-01-07T08:26:07.659" v="2203"/>
        <pc:sldMkLst>
          <pc:docMk/>
          <pc:sldMk cId="640796325" sldId="1920"/>
        </pc:sldMkLst>
        <pc:spChg chg="mod">
          <ac:chgData name="지하람" userId="a5b6ff9c-712a-4625-8978-eefb6063f8ec" providerId="ADAL" clId="{74D75503-4105-4DF3-8957-BE2E942A9919}" dt="2021-01-07T08:25:35.164" v="2104"/>
          <ac:spMkLst>
            <pc:docMk/>
            <pc:sldMk cId="640796325" sldId="1920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26:07.659" v="2203"/>
          <ac:spMkLst>
            <pc:docMk/>
            <pc:sldMk cId="640796325" sldId="1920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6:19.588" v="2229"/>
        <pc:sldMkLst>
          <pc:docMk/>
          <pc:sldMk cId="3095539001" sldId="1921"/>
        </pc:sldMkLst>
        <pc:spChg chg="mod">
          <ac:chgData name="지하람" userId="a5b6ff9c-712a-4625-8978-eefb6063f8ec" providerId="ADAL" clId="{74D75503-4105-4DF3-8957-BE2E942A9919}" dt="2021-01-07T08:26:19.588" v="2229"/>
          <ac:spMkLst>
            <pc:docMk/>
            <pc:sldMk cId="3095539001" sldId="1921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6:55.947" v="2275"/>
        <pc:sldMkLst>
          <pc:docMk/>
          <pc:sldMk cId="3636529231" sldId="1922"/>
        </pc:sldMkLst>
        <pc:spChg chg="mod">
          <ac:chgData name="지하람" userId="a5b6ff9c-712a-4625-8978-eefb6063f8ec" providerId="ADAL" clId="{74D75503-4105-4DF3-8957-BE2E942A9919}" dt="2021-01-07T08:26:55.947" v="2275"/>
          <ac:spMkLst>
            <pc:docMk/>
            <pc:sldMk cId="3636529231" sldId="1922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7:09.707" v="2310"/>
        <pc:sldMkLst>
          <pc:docMk/>
          <pc:sldMk cId="2266836606" sldId="1923"/>
        </pc:sldMkLst>
        <pc:spChg chg="mod">
          <ac:chgData name="지하람" userId="a5b6ff9c-712a-4625-8978-eefb6063f8ec" providerId="ADAL" clId="{74D75503-4105-4DF3-8957-BE2E942A9919}" dt="2021-01-07T08:27:09.707" v="2310"/>
          <ac:spMkLst>
            <pc:docMk/>
            <pc:sldMk cId="2266836606" sldId="1923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7:25.067" v="2372"/>
        <pc:sldMkLst>
          <pc:docMk/>
          <pc:sldMk cId="2899033574" sldId="1924"/>
        </pc:sldMkLst>
        <pc:spChg chg="mod">
          <ac:chgData name="지하람" userId="a5b6ff9c-712a-4625-8978-eefb6063f8ec" providerId="ADAL" clId="{74D75503-4105-4DF3-8957-BE2E942A9919}" dt="2021-01-07T08:27:25.067" v="2372"/>
          <ac:spMkLst>
            <pc:docMk/>
            <pc:sldMk cId="2899033574" sldId="1924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7:35.451" v="2443"/>
        <pc:sldMkLst>
          <pc:docMk/>
          <pc:sldMk cId="4165693754" sldId="1925"/>
        </pc:sldMkLst>
        <pc:spChg chg="mod">
          <ac:chgData name="지하람" userId="a5b6ff9c-712a-4625-8978-eefb6063f8ec" providerId="ADAL" clId="{74D75503-4105-4DF3-8957-BE2E942A9919}" dt="2021-01-07T08:27:35.451" v="2443"/>
          <ac:spMkLst>
            <pc:docMk/>
            <pc:sldMk cId="4165693754" sldId="1925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8:07.570" v="2508"/>
        <pc:sldMkLst>
          <pc:docMk/>
          <pc:sldMk cId="908221209" sldId="1926"/>
        </pc:sldMkLst>
        <pc:spChg chg="mod">
          <ac:chgData name="지하람" userId="a5b6ff9c-712a-4625-8978-eefb6063f8ec" providerId="ADAL" clId="{74D75503-4105-4DF3-8957-BE2E942A9919}" dt="2021-01-07T08:28:07.570" v="2508"/>
          <ac:spMkLst>
            <pc:docMk/>
            <pc:sldMk cId="908221209" sldId="1926"/>
            <ac:spMk id="8" creationId="{D3FA0CB5-5E24-4931-AD15-614D32B23ED6}"/>
          </ac:spMkLst>
        </pc:spChg>
      </pc:sldChg>
      <pc:sldChg chg="modSp add mod replId">
        <pc:chgData name="지하람" userId="a5b6ff9c-712a-4625-8978-eefb6063f8ec" providerId="ADAL" clId="{74D75503-4105-4DF3-8957-BE2E942A9919}" dt="2021-01-07T08:28:21.174" v="2564"/>
        <pc:sldMkLst>
          <pc:docMk/>
          <pc:sldMk cId="2068637323" sldId="1927"/>
        </pc:sldMkLst>
        <pc:spChg chg="mod">
          <ac:chgData name="지하람" userId="a5b6ff9c-712a-4625-8978-eefb6063f8ec" providerId="ADAL" clId="{74D75503-4105-4DF3-8957-BE2E942A9919}" dt="2021-01-07T08:28:21.174" v="2564"/>
          <ac:spMkLst>
            <pc:docMk/>
            <pc:sldMk cId="2068637323" sldId="1927"/>
            <ac:spMk id="8" creationId="{D3FA0CB5-5E24-4931-AD15-614D32B23ED6}"/>
          </ac:spMkLst>
        </pc:spChg>
      </pc:sldChg>
      <pc:sldChg chg="modSp add mod replId">
        <pc:chgData name="지하람" userId="a5b6ff9c-712a-4625-8978-eefb6063f8ec" providerId="ADAL" clId="{74D75503-4105-4DF3-8957-BE2E942A9919}" dt="2021-01-07T08:28:35.251" v="2618" actId="20577"/>
        <pc:sldMkLst>
          <pc:docMk/>
          <pc:sldMk cId="1478684704" sldId="1928"/>
        </pc:sldMkLst>
        <pc:spChg chg="mod">
          <ac:chgData name="지하람" userId="a5b6ff9c-712a-4625-8978-eefb6063f8ec" providerId="ADAL" clId="{74D75503-4105-4DF3-8957-BE2E942A9919}" dt="2021-01-07T08:28:35.251" v="2618" actId="20577"/>
          <ac:spMkLst>
            <pc:docMk/>
            <pc:sldMk cId="1478684704" sldId="1928"/>
            <ac:spMk id="8" creationId="{D3FA0CB5-5E24-4931-AD15-614D32B23ED6}"/>
          </ac:spMkLst>
        </pc:spChg>
      </pc:sldChg>
      <pc:sldChg chg="modSp add mod replId">
        <pc:chgData name="지하람" userId="a5b6ff9c-712a-4625-8978-eefb6063f8ec" providerId="ADAL" clId="{74D75503-4105-4DF3-8957-BE2E942A9919}" dt="2021-01-07T08:28:48.364" v="2678"/>
        <pc:sldMkLst>
          <pc:docMk/>
          <pc:sldMk cId="357101814" sldId="1929"/>
        </pc:sldMkLst>
        <pc:spChg chg="mod">
          <ac:chgData name="지하람" userId="a5b6ff9c-712a-4625-8978-eefb6063f8ec" providerId="ADAL" clId="{74D75503-4105-4DF3-8957-BE2E942A9919}" dt="2021-01-07T08:28:48.364" v="2678"/>
          <ac:spMkLst>
            <pc:docMk/>
            <pc:sldMk cId="357101814" sldId="1929"/>
            <ac:spMk id="8" creationId="{D3FA0CB5-5E24-4931-AD15-614D32B23ED6}"/>
          </ac:spMkLst>
        </pc:spChg>
      </pc:sldChg>
      <pc:sldChg chg="add replId">
        <pc:chgData name="지하람" userId="a5b6ff9c-712a-4625-8978-eefb6063f8ec" providerId="ADAL" clId="{74D75503-4105-4DF3-8957-BE2E942A9919}" dt="2021-01-07T08:27:44.145" v="2445" actId="2890"/>
        <pc:sldMkLst>
          <pc:docMk/>
          <pc:sldMk cId="3077149362" sldId="1930"/>
        </pc:sldMkLst>
      </pc:sldChg>
      <pc:sldChg chg="add replId">
        <pc:chgData name="지하람" userId="a5b6ff9c-712a-4625-8978-eefb6063f8ec" providerId="ADAL" clId="{74D75503-4105-4DF3-8957-BE2E942A9919}" dt="2021-01-07T08:27:44.145" v="2445" actId="2890"/>
        <pc:sldMkLst>
          <pc:docMk/>
          <pc:sldMk cId="761373691" sldId="1931"/>
        </pc:sldMkLst>
      </pc:sldChg>
      <pc:sldChg chg="addSp delSp modSp add mod ord">
        <pc:chgData name="지하람" userId="a5b6ff9c-712a-4625-8978-eefb6063f8ec" providerId="ADAL" clId="{74D75503-4105-4DF3-8957-BE2E942A9919}" dt="2021-01-07T08:36:07.268" v="2973" actId="1076"/>
        <pc:sldMkLst>
          <pc:docMk/>
          <pc:sldMk cId="683161113" sldId="1932"/>
        </pc:sldMkLst>
        <pc:spChg chg="del">
          <ac:chgData name="지하람" userId="a5b6ff9c-712a-4625-8978-eefb6063f8ec" providerId="ADAL" clId="{74D75503-4105-4DF3-8957-BE2E942A9919}" dt="2021-01-07T08:34:59.140" v="2728" actId="478"/>
          <ac:spMkLst>
            <pc:docMk/>
            <pc:sldMk cId="683161113" sldId="1932"/>
            <ac:spMk id="9" creationId="{47200C9C-CCC5-434B-A512-BBA9A28FFBB0}"/>
          </ac:spMkLst>
        </pc:spChg>
        <pc:spChg chg="mod">
          <ac:chgData name="지하람" userId="a5b6ff9c-712a-4625-8978-eefb6063f8ec" providerId="ADAL" clId="{74D75503-4105-4DF3-8957-BE2E942A9919}" dt="2021-01-07T08:36:07.268" v="2973" actId="1076"/>
          <ac:spMkLst>
            <pc:docMk/>
            <pc:sldMk cId="683161113" sldId="1932"/>
            <ac:spMk id="10" creationId="{C227FD34-833F-4F8C-BA42-AD653AFC80F5}"/>
          </ac:spMkLst>
        </pc:spChg>
        <pc:picChg chg="del">
          <ac:chgData name="지하람" userId="a5b6ff9c-712a-4625-8978-eefb6063f8ec" providerId="ADAL" clId="{74D75503-4105-4DF3-8957-BE2E942A9919}" dt="2021-01-07T08:34:07.324" v="2722" actId="478"/>
          <ac:picMkLst>
            <pc:docMk/>
            <pc:sldMk cId="683161113" sldId="1932"/>
            <ac:picMk id="3" creationId="{43892AE0-27A4-49A9-8425-7F859D857CFF}"/>
          </ac:picMkLst>
        </pc:picChg>
        <pc:picChg chg="add mod ord">
          <ac:chgData name="지하람" userId="a5b6ff9c-712a-4625-8978-eefb6063f8ec" providerId="ADAL" clId="{74D75503-4105-4DF3-8957-BE2E942A9919}" dt="2021-01-07T08:34:53.371" v="2727" actId="14100"/>
          <ac:picMkLst>
            <pc:docMk/>
            <pc:sldMk cId="683161113" sldId="1932"/>
            <ac:picMk id="4" creationId="{E07C4EEF-1729-46A3-928D-22BCD517555E}"/>
          </ac:picMkLst>
        </pc:picChg>
      </pc:sldChg>
      <pc:sldChg chg="modSp add mod">
        <pc:chgData name="지하람" userId="a5b6ff9c-712a-4625-8978-eefb6063f8ec" providerId="ADAL" clId="{74D75503-4105-4DF3-8957-BE2E942A9919}" dt="2021-01-07T08:36:49.452" v="3157" actId="20577"/>
        <pc:sldMkLst>
          <pc:docMk/>
          <pc:sldMk cId="3607038853" sldId="1933"/>
        </pc:sldMkLst>
        <pc:spChg chg="mod">
          <ac:chgData name="지하람" userId="a5b6ff9c-712a-4625-8978-eefb6063f8ec" providerId="ADAL" clId="{74D75503-4105-4DF3-8957-BE2E942A9919}" dt="2021-01-07T08:36:49.452" v="3157" actId="20577"/>
          <ac:spMkLst>
            <pc:docMk/>
            <pc:sldMk cId="3607038853" sldId="1933"/>
            <ac:spMk id="10" creationId="{C227FD34-833F-4F8C-BA42-AD653AFC80F5}"/>
          </ac:spMkLst>
        </pc:spChg>
      </pc:sldChg>
      <pc:sldChg chg="modSp add mod">
        <pc:chgData name="지하람" userId="a5b6ff9c-712a-4625-8978-eefb6063f8ec" providerId="ADAL" clId="{74D75503-4105-4DF3-8957-BE2E942A9919}" dt="2021-01-07T08:37:18.103" v="3344" actId="20577"/>
        <pc:sldMkLst>
          <pc:docMk/>
          <pc:sldMk cId="1786002771" sldId="1934"/>
        </pc:sldMkLst>
        <pc:spChg chg="mod">
          <ac:chgData name="지하람" userId="a5b6ff9c-712a-4625-8978-eefb6063f8ec" providerId="ADAL" clId="{74D75503-4105-4DF3-8957-BE2E942A9919}" dt="2021-01-07T08:37:18.103" v="3344" actId="20577"/>
          <ac:spMkLst>
            <pc:docMk/>
            <pc:sldMk cId="1786002771" sldId="1934"/>
            <ac:spMk id="10" creationId="{C227FD34-833F-4F8C-BA42-AD653AFC80F5}"/>
          </ac:spMkLst>
        </pc:spChg>
      </pc:sldChg>
      <pc:sldChg chg="modSp add mod ord">
        <pc:chgData name="지하람" userId="a5b6ff9c-712a-4625-8978-eefb6063f8ec" providerId="ADAL" clId="{74D75503-4105-4DF3-8957-BE2E942A9919}" dt="2021-01-07T08:38:30.940" v="3516"/>
        <pc:sldMkLst>
          <pc:docMk/>
          <pc:sldMk cId="2082487818" sldId="1935"/>
        </pc:sldMkLst>
        <pc:spChg chg="mod">
          <ac:chgData name="지하람" userId="a5b6ff9c-712a-4625-8978-eefb6063f8ec" providerId="ADAL" clId="{74D75503-4105-4DF3-8957-BE2E942A9919}" dt="2021-01-07T08:37:42.059" v="3378"/>
          <ac:spMkLst>
            <pc:docMk/>
            <pc:sldMk cId="2082487818" sldId="1935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38:30.940" v="3516"/>
          <ac:spMkLst>
            <pc:docMk/>
            <pc:sldMk cId="2082487818" sldId="1935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38:52.771" v="3590"/>
        <pc:sldMkLst>
          <pc:docMk/>
          <pc:sldMk cId="592247204" sldId="1936"/>
        </pc:sldMkLst>
        <pc:spChg chg="mod">
          <ac:chgData name="지하람" userId="a5b6ff9c-712a-4625-8978-eefb6063f8ec" providerId="ADAL" clId="{74D75503-4105-4DF3-8957-BE2E942A9919}" dt="2021-01-07T08:38:52.771" v="3590"/>
          <ac:spMkLst>
            <pc:docMk/>
            <pc:sldMk cId="592247204" sldId="1936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39:12.458" v="3685"/>
        <pc:sldMkLst>
          <pc:docMk/>
          <pc:sldMk cId="2241063131" sldId="1937"/>
        </pc:sldMkLst>
        <pc:spChg chg="mod">
          <ac:chgData name="지하람" userId="a5b6ff9c-712a-4625-8978-eefb6063f8ec" providerId="ADAL" clId="{74D75503-4105-4DF3-8957-BE2E942A9919}" dt="2021-01-07T08:39:12.458" v="3685"/>
          <ac:spMkLst>
            <pc:docMk/>
            <pc:sldMk cId="2241063131" sldId="1937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39:31.451" v="3790"/>
        <pc:sldMkLst>
          <pc:docMk/>
          <pc:sldMk cId="3430819080" sldId="1938"/>
        </pc:sldMkLst>
        <pc:spChg chg="mod">
          <ac:chgData name="지하람" userId="a5b6ff9c-712a-4625-8978-eefb6063f8ec" providerId="ADAL" clId="{74D75503-4105-4DF3-8957-BE2E942A9919}" dt="2021-01-07T08:39:31.451" v="3790"/>
          <ac:spMkLst>
            <pc:docMk/>
            <pc:sldMk cId="3430819080" sldId="1938"/>
            <ac:spMk id="8" creationId="{D3FA0CB5-5E24-4931-AD15-614D32B23ED6}"/>
          </ac:spMkLst>
        </pc:spChg>
      </pc:sldChg>
      <pc:sldChg chg="add del">
        <pc:chgData name="지하람" userId="a5b6ff9c-712a-4625-8978-eefb6063f8ec" providerId="ADAL" clId="{74D75503-4105-4DF3-8957-BE2E942A9919}" dt="2021-01-07T08:39:54.589" v="3794" actId="2890"/>
        <pc:sldMkLst>
          <pc:docMk/>
          <pc:sldMk cId="2299294009" sldId="1939"/>
        </pc:sldMkLst>
      </pc:sldChg>
      <pc:sldChg chg="addSp delSp modSp add mod">
        <pc:chgData name="지하람" userId="a5b6ff9c-712a-4625-8978-eefb6063f8ec" providerId="ADAL" clId="{74D75503-4105-4DF3-8957-BE2E942A9919}" dt="2021-01-07T08:40:02.534" v="3798"/>
        <pc:sldMkLst>
          <pc:docMk/>
          <pc:sldMk cId="3131609343" sldId="1939"/>
        </pc:sldMkLst>
        <pc:spChg chg="del">
          <ac:chgData name="지하람" userId="a5b6ff9c-712a-4625-8978-eefb6063f8ec" providerId="ADAL" clId="{74D75503-4105-4DF3-8957-BE2E942A9919}" dt="2021-01-07T08:39:59.838" v="3797" actId="478"/>
          <ac:spMkLst>
            <pc:docMk/>
            <pc:sldMk cId="3131609343" sldId="1939"/>
            <ac:spMk id="6" creationId="{EBEEBA55-BC48-4BF8-A6F5-4B60D93EB61C}"/>
          </ac:spMkLst>
        </pc:spChg>
        <pc:spChg chg="del">
          <ac:chgData name="지하람" userId="a5b6ff9c-712a-4625-8978-eefb6063f8ec" providerId="ADAL" clId="{74D75503-4105-4DF3-8957-BE2E942A9919}" dt="2021-01-07T08:39:59.838" v="3797" actId="478"/>
          <ac:spMkLst>
            <pc:docMk/>
            <pc:sldMk cId="3131609343" sldId="1939"/>
            <ac:spMk id="7" creationId="{12259596-85A7-4CCA-809A-4140D8E15B1E}"/>
          </ac:spMkLst>
        </pc:spChg>
        <pc:spChg chg="del">
          <ac:chgData name="지하람" userId="a5b6ff9c-712a-4625-8978-eefb6063f8ec" providerId="ADAL" clId="{74D75503-4105-4DF3-8957-BE2E942A9919}" dt="2021-01-07T08:39:59.838" v="3797" actId="478"/>
          <ac:spMkLst>
            <pc:docMk/>
            <pc:sldMk cId="3131609343" sldId="1939"/>
            <ac:spMk id="8" creationId="{D3FA0CB5-5E24-4931-AD15-614D32B23ED6}"/>
          </ac:spMkLst>
        </pc:spChg>
        <pc:picChg chg="add mod">
          <ac:chgData name="지하람" userId="a5b6ff9c-712a-4625-8978-eefb6063f8ec" providerId="ADAL" clId="{74D75503-4105-4DF3-8957-BE2E942A9919}" dt="2021-01-07T08:40:02.534" v="3798"/>
          <ac:picMkLst>
            <pc:docMk/>
            <pc:sldMk cId="3131609343" sldId="1939"/>
            <ac:picMk id="5" creationId="{03E77BE4-A37D-491B-B486-AC21E9F07C55}"/>
          </ac:picMkLst>
        </pc:picChg>
      </pc:sldChg>
      <pc:sldChg chg="addSp delSp modSp add mod">
        <pc:chgData name="지하람" userId="a5b6ff9c-712a-4625-8978-eefb6063f8ec" providerId="ADAL" clId="{74D75503-4105-4DF3-8957-BE2E942A9919}" dt="2021-01-07T08:40:16.100" v="3803"/>
        <pc:sldMkLst>
          <pc:docMk/>
          <pc:sldMk cId="430355295" sldId="1940"/>
        </pc:sldMkLst>
        <pc:picChg chg="add mod">
          <ac:chgData name="지하람" userId="a5b6ff9c-712a-4625-8978-eefb6063f8ec" providerId="ADAL" clId="{74D75503-4105-4DF3-8957-BE2E942A9919}" dt="2021-01-07T08:40:16.100" v="3803"/>
          <ac:picMkLst>
            <pc:docMk/>
            <pc:sldMk cId="430355295" sldId="1940"/>
            <ac:picMk id="3" creationId="{CB09C864-1502-4059-821C-277791173CDF}"/>
          </ac:picMkLst>
        </pc:picChg>
        <pc:picChg chg="del">
          <ac:chgData name="지하람" userId="a5b6ff9c-712a-4625-8978-eefb6063f8ec" providerId="ADAL" clId="{74D75503-4105-4DF3-8957-BE2E942A9919}" dt="2021-01-07T08:40:08.237" v="3800" actId="478"/>
          <ac:picMkLst>
            <pc:docMk/>
            <pc:sldMk cId="430355295" sldId="1940"/>
            <ac:picMk id="5" creationId="{03E77BE4-A37D-491B-B486-AC21E9F07C55}"/>
          </ac:picMkLst>
        </pc:picChg>
      </pc:sldChg>
      <pc:sldChg chg="addSp modSp add">
        <pc:chgData name="지하람" userId="a5b6ff9c-712a-4625-8978-eefb6063f8ec" providerId="ADAL" clId="{74D75503-4105-4DF3-8957-BE2E942A9919}" dt="2021-01-07T08:40:18.959" v="3804"/>
        <pc:sldMkLst>
          <pc:docMk/>
          <pc:sldMk cId="3155878533" sldId="1941"/>
        </pc:sldMkLst>
        <pc:picChg chg="add mod">
          <ac:chgData name="지하람" userId="a5b6ff9c-712a-4625-8978-eefb6063f8ec" providerId="ADAL" clId="{74D75503-4105-4DF3-8957-BE2E942A9919}" dt="2021-01-07T08:40:18.959" v="3804"/>
          <ac:picMkLst>
            <pc:docMk/>
            <pc:sldMk cId="3155878533" sldId="1941"/>
            <ac:picMk id="2" creationId="{1ED70D6D-EF8A-4CFE-A9BF-39C42000D9F1}"/>
          </ac:picMkLst>
        </pc:picChg>
      </pc:sldChg>
      <pc:sldChg chg="addSp modSp add">
        <pc:chgData name="지하람" userId="a5b6ff9c-712a-4625-8978-eefb6063f8ec" providerId="ADAL" clId="{74D75503-4105-4DF3-8957-BE2E942A9919}" dt="2021-01-07T08:40:20.748" v="3805"/>
        <pc:sldMkLst>
          <pc:docMk/>
          <pc:sldMk cId="2145842178" sldId="1942"/>
        </pc:sldMkLst>
        <pc:picChg chg="add mod">
          <ac:chgData name="지하람" userId="a5b6ff9c-712a-4625-8978-eefb6063f8ec" providerId="ADAL" clId="{74D75503-4105-4DF3-8957-BE2E942A9919}" dt="2021-01-07T08:40:20.748" v="3805"/>
          <ac:picMkLst>
            <pc:docMk/>
            <pc:sldMk cId="2145842178" sldId="1942"/>
            <ac:picMk id="2" creationId="{55EC1546-4DBB-4BC5-8483-48D381831813}"/>
          </ac:picMkLst>
        </pc:picChg>
      </pc:sldChg>
      <pc:sldChg chg="add">
        <pc:chgData name="지하람" userId="a5b6ff9c-712a-4625-8978-eefb6063f8ec" providerId="ADAL" clId="{74D75503-4105-4DF3-8957-BE2E942A9919}" dt="2021-01-07T08:41:02.420" v="3813" actId="2890"/>
        <pc:sldMkLst>
          <pc:docMk/>
          <pc:sldMk cId="1512673557" sldId="1943"/>
        </pc:sldMkLst>
      </pc:sldChg>
      <pc:sldChg chg="del">
        <pc:chgData name="지하람" userId="a5b6ff9c-712a-4625-8978-eefb6063f8ec" providerId="ADAL" clId="{74D75503-4105-4DF3-8957-BE2E942A9919}" dt="2021-01-07T08:05:25.801" v="315" actId="47"/>
        <pc:sldMkLst>
          <pc:docMk/>
          <pc:sldMk cId="3997073904" sldId="2728"/>
        </pc:sldMkLst>
      </pc:sld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0" sldId="2147483879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21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asterMk cId="0" sldId="2147483879"/>
            <ac:grpSpMk id="8" creationId="{00000000-0000-0000-0000-000000000000}"/>
          </ac:grpSpMkLst>
        </pc:gr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6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0"/>
              <ac:grpSpMk id="7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3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3"/>
              <ac:spMk id="11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12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6"/>
              <ac:grpSpMk id="6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9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7"/>
              <ac:grpSpMk id="2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5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8"/>
              <ac:grpSpMk id="9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9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2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21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90"/>
              <ac:grpSpMk id="15" creationId="{00000000-0000-0000-0000-000000000000}"/>
            </ac:grpSpMkLst>
          </pc:grpChg>
        </pc:sldLayoutChg>
      </pc:sldMaster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2194533659" sldId="2147483955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21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asterMk cId="2194533659" sldId="2147483955"/>
            <ac:grpSpMk id="8" creationId="{00000000-0000-0000-0000-000000000000}"/>
          </ac:grpSpMkLst>
        </pc:gr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557272216" sldId="214748395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6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557272216" sldId="2147483956"/>
              <ac:grpSpMk id="7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4034989060" sldId="214748395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1861506874" sldId="214748395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1861506874" sldId="2147483959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1861506874" sldId="2147483959"/>
              <ac:spMk id="11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3163359801" sldId="214748396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2129121593" sldId="214748396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12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2129121593" sldId="2147483962"/>
              <ac:grpSpMk id="6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967122048" sldId="214748396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9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967122048" sldId="2147483963"/>
              <ac:grpSpMk id="2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2622227304" sldId="214748396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5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2622227304" sldId="2147483964"/>
              <ac:grpSpMk id="9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3189719139" sldId="214748396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2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21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3189719139" sldId="2147483966"/>
              <ac:grpSpMk id="15" creationId="{00000000-0000-0000-0000-000000000000}"/>
            </ac:grpSpMkLst>
          </pc:gr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25:18.697" v="2078" actId="47"/>
        <pc:sldMasterMkLst>
          <pc:docMk/>
          <pc:sldMasterMk cId="994564517" sldId="2147484149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6" creationId="{00000000-0000-0000-0000-000000000000}"/>
          </ac:spMkLst>
        </pc:sp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3349688355" sldId="214748415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349688355" sldId="214748415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349688355" sldId="2147484150"/>
              <ac:spMk id="3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499393165" sldId="2147484151"/>
          </pc:sldLayoutMkLst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1512888784" sldId="214748415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1512888784" sldId="214748415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1512888784" sldId="2147484152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489206458" sldId="214748415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89206458" sldId="214748415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89206458" sldId="2147484153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703315921" sldId="214748415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6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3920224258" sldId="2147484155"/>
          </pc:sldLayoutMkLst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238424605" sldId="2147484156"/>
          </pc:sldLayoutMkLst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406930171" sldId="214748415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06930171" sldId="214748415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06930171" sldId="214748415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06930171" sldId="2147484157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610902183" sldId="214748415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610902183" sldId="214748415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610902183" sldId="214748415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610902183" sldId="2147484158"/>
              <ac:spMk id="4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2607210246" sldId="2147484159"/>
          </pc:sldLayoutMkLst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351074810" sldId="214748416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51074810" sldId="214748416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51074810" sldId="2147484160"/>
              <ac:spMk id="3" creationId="{00000000-0000-0000-0000-000000000000}"/>
            </ac:spMkLst>
          </pc:spChg>
        </pc:sldLayoutChg>
      </pc:sldMaster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2124774386" sldId="2147484161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6" creationId="{00000000-0000-0000-0000-000000000000}"/>
          </ac:spMkLst>
        </pc:s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3661730631" sldId="214748416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661730631" sldId="214748416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661730631" sldId="2147484162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692305406" sldId="214748416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692305406" sldId="2147484164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692305406" sldId="2147484164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441155818" sldId="214748416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441155818" sldId="214748416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441155818" sldId="2147484165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544184113" sldId="214748416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022156367" sldId="214748416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022156367" sldId="2147484169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022156367" sldId="214748416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022156367" sldId="2147484169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2902452340" sldId="214748417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2902452340" sldId="214748417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2902452340" sldId="214748417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2902452340" sldId="2147484170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3277181715" sldId="214748417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277181715" sldId="214748417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277181715" sldId="2147484172"/>
              <ac:spMk id="3" creationId="{00000000-0000-0000-0000-000000000000}"/>
            </ac:spMkLst>
          </pc:spChg>
        </pc:sldLayoutChg>
      </pc:sldMaster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3696802878" sldId="2147484270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6" creationId="{00000000-0000-0000-0000-000000000000}"/>
          </ac:spMkLst>
        </pc:s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1627600381" sldId="214748427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627600381" sldId="2147484271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627600381" sldId="2147484271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208694239" sldId="214748427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208694239" sldId="214748427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208694239" sldId="2147484273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139568051" sldId="214748427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39568051" sldId="214748427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39568051" sldId="2147484274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3984351377" sldId="214748427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421119473" sldId="214748427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21119473" sldId="214748427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21119473" sldId="214748427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21119473" sldId="2147484278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3949477199" sldId="214748427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49477199" sldId="2147484279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49477199" sldId="214748427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49477199" sldId="2147484279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4011179473" sldId="214748428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011179473" sldId="2147484281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011179473" sldId="2147484281"/>
              <ac:spMk id="3" creationId="{00000000-0000-0000-0000-000000000000}"/>
            </ac:spMkLst>
          </pc:s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40:22.226" v="3806" actId="47"/>
        <pc:sldMasterMkLst>
          <pc:docMk/>
          <pc:sldMasterMk cId="1007053811" sldId="2147484334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21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asterMk cId="1007053811" sldId="2147484334"/>
            <ac:grpSpMk id="8" creationId="{00000000-0000-0000-0000-000000000000}"/>
          </ac:grpSpMkLst>
        </pc:grp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2269370980" sldId="214748433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6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2269370980" sldId="2147484335"/>
              <ac:grpSpMk id="7" creationId="{00000000-0000-0000-0000-000000000000}"/>
            </ac:grpSpMkLst>
          </pc:grpChg>
        </pc:sldLayoutChg>
        <pc:sldLayoutChg chg="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4067055778" sldId="2147484336"/>
          </pc:sldLayoutMkLst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1231871067" sldId="214748433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3860978228" sldId="214748433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860978228" sldId="2147484338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860978228" sldId="2147484338"/>
              <ac:spMk id="11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295776525" sldId="214748433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6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695104688" sldId="2147484340"/>
          </pc:sldLayoutMkLst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1935411769" sldId="214748434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12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1935411769" sldId="2147484341"/>
              <ac:grpSpMk id="6" creationId="{00000000-0000-0000-0000-000000000000}"/>
            </ac:grpSpMkLst>
          </pc:gr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4184888738" sldId="214748434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9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4184888738" sldId="2147484342"/>
              <ac:grpSpMk id="2" creationId="{00000000-0000-0000-0000-000000000000}"/>
            </ac:grpSpMkLst>
          </pc:gr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3579640160" sldId="214748434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5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3579640160" sldId="2147484343"/>
              <ac:grpSpMk id="9" creationId="{00000000-0000-0000-0000-000000000000}"/>
            </ac:grpSpMkLst>
          </pc:grpChg>
        </pc:sldLayoutChg>
        <pc:sldLayoutChg chg="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2488482525" sldId="2147484344"/>
          </pc:sldLayoutMkLst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3930352917" sldId="214748434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2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21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3930352917" sldId="2147484345"/>
              <ac:grpSpMk id="15" creationId="{00000000-0000-0000-0000-000000000000}"/>
            </ac:grpSpMkLst>
          </pc:grpChg>
        </pc:sldLayoutChg>
      </pc:sldMasterChg>
      <pc:sldMasterChg chg="modSp add del addSldLayout delSldLayout modSldLayout">
        <pc:chgData name="지하람" userId="a5b6ff9c-712a-4625-8978-eefb6063f8ec" providerId="ADAL" clId="{74D75503-4105-4DF3-8957-BE2E942A9919}" dt="2021-01-07T08:12:26.644" v="735" actId="47"/>
        <pc:sldMasterMkLst>
          <pc:docMk/>
          <pc:sldMasterMk cId="1902173610" sldId="2147484394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30" creationId="{00000000-0000-0000-0000-000000000000}"/>
          </ac:spMkLst>
        </pc:sp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286605855" sldId="214748439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286605855" sldId="214748439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286605855" sldId="2147484395"/>
              <ac:spMk id="3" creationId="{00000000-0000-0000-0000-000000000000}"/>
            </ac:spMkLst>
          </pc:spChg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2175486827" sldId="2147484396"/>
          </pc:sldLayoutMkLst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4007866523" sldId="214748439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007866523" sldId="214748439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007866523" sldId="2147484397"/>
              <ac:spMk id="3" creationId="{00000000-0000-0000-0000-000000000000}"/>
            </ac:spMkLst>
          </pc:spChg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891454623" sldId="214748439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891454623" sldId="214748439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891454623" sldId="2147484398"/>
              <ac:spMk id="4" creationId="{00000000-0000-0000-0000-000000000000}"/>
            </ac:spMkLst>
          </pc:spChg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649378633" sldId="214748439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6" creationId="{00000000-0000-0000-0000-000000000000}"/>
            </ac:spMkLst>
          </pc:spChg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970510957" sldId="2147484400"/>
          </pc:sldLayoutMkLst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083847216" sldId="2147484401"/>
          </pc:sldLayoutMkLst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4215130358" sldId="214748440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215130358" sldId="214748440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215130358" sldId="2147484402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215130358" sldId="2147484402"/>
              <ac:spMk id="4" creationId="{00000000-0000-0000-0000-000000000000}"/>
            </ac:spMkLst>
          </pc:spChg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3196637276" sldId="214748440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3196637276" sldId="214748440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3196637276" sldId="214748440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3196637276" sldId="2147484403"/>
              <ac:spMk id="4" creationId="{00000000-0000-0000-0000-000000000000}"/>
            </ac:spMkLst>
          </pc:spChg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484191655" sldId="2147484404"/>
          </pc:sldLayoutMkLst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584785255" sldId="214748440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584785255" sldId="214748440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584785255" sldId="2147484405"/>
              <ac:spMk id="3" creationId="{00000000-0000-0000-0000-000000000000}"/>
            </ac:spMkLst>
          </pc:s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15:52.304" v="1154" actId="47"/>
        <pc:sldMasterMkLst>
          <pc:docMk/>
          <pc:sldMasterMk cId="2753070920" sldId="2147484406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6" creationId="{00000000-0000-0000-0000-000000000000}"/>
          </ac:spMkLst>
        </pc:sp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623864335" sldId="214748440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623864335" sldId="214748440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623864335" sldId="2147484407"/>
              <ac:spMk id="3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2891221933" sldId="2147484408"/>
          </pc:sldLayoutMkLst>
        </pc:sldLayoutChg>
        <pc:sldLayoutChg chg="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3441296249" sldId="2147484409"/>
          </pc:sldLayoutMkLst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955430207" sldId="214748441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955430207" sldId="214748441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955430207" sldId="2147484410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953684789" sldId="214748441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953684789" sldId="2147484411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953684789" sldId="2147484411"/>
              <ac:spMk id="4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063347830" sldId="2147484412"/>
          </pc:sldLayoutMkLst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847710844" sldId="214748441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847710844" sldId="2147484413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4149888801" sldId="214748441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6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3982021719" sldId="214748441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982021719" sldId="214748441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982021719" sldId="214748441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982021719" sldId="2147484415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3309338447" sldId="214748441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309338447" sldId="2147484416"/>
              <ac:spMk id="2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764450767" sldId="214748441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764450767" sldId="214748441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764450767" sldId="2147484417"/>
              <ac:spMk id="8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458551591" sldId="214748441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58551591" sldId="214748441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58551591" sldId="2147484418"/>
              <ac:spMk id="3" creationId="{00000000-0000-0000-0000-000000000000}"/>
            </ac:spMkLst>
          </pc:s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29:02.606" v="2679" actId="47"/>
        <pc:sldMasterMkLst>
          <pc:docMk/>
          <pc:sldMasterMk cId="2569467864" sldId="2147484419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569467864" sldId="2147484419"/>
            <ac:spMk id="1031" creationId="{00000000-0000-0000-0000-000000000000}"/>
          </ac:spMkLst>
        </pc:sp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2470753089" sldId="214748442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470753089" sldId="214748442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470753089" sldId="2147484420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235581096" sldId="214748442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235581096" sldId="2147484421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235581096" sldId="2147484421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2937871288" sldId="214748442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937871288" sldId="214748442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937871288" sldId="2147484422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2357139529" sldId="214748442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357139529" sldId="214748442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357139529" sldId="214748442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357139529" sldId="2147484423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1182185078" sldId="214748442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6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148840258" sldId="214748442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48840258" sldId="2147484425"/>
              <ac:spMk id="2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523751882" sldId="2147484426"/>
          </pc:sldLayoutMkLst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4067678643" sldId="214748442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4067678643" sldId="214748442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4067678643" sldId="214748442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4067678643" sldId="2147484427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953934694" sldId="214748442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953934694" sldId="214748442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953934694" sldId="214748442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953934694" sldId="2147484428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82197461" sldId="214748442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82197461" sldId="2147484429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82197461" sldId="2147484429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965476117" sldId="214748443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965476117" sldId="214748443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965476117" sldId="2147484430"/>
              <ac:spMk id="3" creationId="{00000000-0000-0000-0000-000000000000}"/>
            </ac:spMkLst>
          </pc:spChg>
        </pc:sldLayoutChg>
      </pc:sldMasterChg>
      <pc:sldMasterChg chg="del delSldLayout">
        <pc:chgData name="지하람" userId="a5b6ff9c-712a-4625-8978-eefb6063f8ec" providerId="ADAL" clId="{74D75503-4105-4DF3-8957-BE2E942A9919}" dt="2021-01-07T08:05:25.801" v="315" actId="47"/>
        <pc:sldMasterMkLst>
          <pc:docMk/>
          <pc:sldMasterMk cId="1570072635" sldId="2147484431"/>
        </pc:sldMasterMkLst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1154083936" sldId="2147484432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2108303180" sldId="2147484433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2736013708" sldId="2147484434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989592506" sldId="2147484435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92018537" sldId="2147484436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768086368" sldId="2147484437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676955660" sldId="2147484438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007715298" sldId="2147484439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1008801144" sldId="2147484440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80377263" sldId="2147484441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209186357" sldId="2147484442"/>
          </pc:sldLayoutMkLst>
        </pc:sldLayoutChg>
      </pc:sldMasterChg>
    </pc:docChg>
  </pc:docChgLst>
  <pc:docChgLst>
    <pc:chgData name="지하람" userId="a5b6ff9c-712a-4625-8978-eefb6063f8ec" providerId="ADAL" clId="{9CE8F253-E855-44AE-9CBB-6ED304A882B1}"/>
    <pc:docChg chg="custSel addSld modSld sldOrd">
      <pc:chgData name="지하람" userId="a5b6ff9c-712a-4625-8978-eefb6063f8ec" providerId="ADAL" clId="{9CE8F253-E855-44AE-9CBB-6ED304A882B1}" dt="2021-01-16T10:33:40.002" v="111" actId="478"/>
      <pc:docMkLst>
        <pc:docMk/>
      </pc:docMkLst>
      <pc:sldChg chg="modTransition">
        <pc:chgData name="지하람" userId="a5b6ff9c-712a-4625-8978-eefb6063f8ec" providerId="ADAL" clId="{9CE8F253-E855-44AE-9CBB-6ED304A882B1}" dt="2021-01-16T10:32:28.164" v="104"/>
        <pc:sldMkLst>
          <pc:docMk/>
          <pc:sldMk cId="3181523532" sldId="1608"/>
        </pc:sldMkLst>
      </pc:sldChg>
      <pc:sldChg chg="modTransition">
        <pc:chgData name="지하람" userId="a5b6ff9c-712a-4625-8978-eefb6063f8ec" providerId="ADAL" clId="{9CE8F253-E855-44AE-9CBB-6ED304A882B1}" dt="2021-01-16T10:32:00.570" v="101"/>
        <pc:sldMkLst>
          <pc:docMk/>
          <pc:sldMk cId="2421175512" sldId="1846"/>
        </pc:sldMkLst>
      </pc:sldChg>
      <pc:sldChg chg="modTransition">
        <pc:chgData name="지하람" userId="a5b6ff9c-712a-4625-8978-eefb6063f8ec" providerId="ADAL" clId="{9CE8F253-E855-44AE-9CBB-6ED304A882B1}" dt="2021-01-16T10:30:35.376" v="69"/>
        <pc:sldMkLst>
          <pc:docMk/>
          <pc:sldMk cId="4277784420" sldId="1847"/>
        </pc:sldMkLst>
      </pc:sldChg>
      <pc:sldChg chg="modTransition">
        <pc:chgData name="지하람" userId="a5b6ff9c-712a-4625-8978-eefb6063f8ec" providerId="ADAL" clId="{9CE8F253-E855-44AE-9CBB-6ED304A882B1}" dt="2021-01-16T10:31:30.868" v="99"/>
        <pc:sldMkLst>
          <pc:docMk/>
          <pc:sldMk cId="3854288179" sldId="1848"/>
        </pc:sldMkLst>
      </pc:sldChg>
      <pc:sldChg chg="modTransition">
        <pc:chgData name="지하람" userId="a5b6ff9c-712a-4625-8978-eefb6063f8ec" providerId="ADAL" clId="{9CE8F253-E855-44AE-9CBB-6ED304A882B1}" dt="2021-01-16T10:30:46.128" v="78"/>
        <pc:sldMkLst>
          <pc:docMk/>
          <pc:sldMk cId="2238418272" sldId="1863"/>
        </pc:sldMkLst>
      </pc:sldChg>
      <pc:sldChg chg="modTransition">
        <pc:chgData name="지하람" userId="a5b6ff9c-712a-4625-8978-eefb6063f8ec" providerId="ADAL" clId="{9CE8F253-E855-44AE-9CBB-6ED304A882B1}" dt="2021-01-16T10:30:32.167" v="68"/>
        <pc:sldMkLst>
          <pc:docMk/>
          <pc:sldMk cId="2448457804" sldId="1867"/>
        </pc:sldMkLst>
      </pc:sldChg>
      <pc:sldChg chg="modTransition">
        <pc:chgData name="지하람" userId="a5b6ff9c-712a-4625-8978-eefb6063f8ec" providerId="ADAL" clId="{9CE8F253-E855-44AE-9CBB-6ED304A882B1}" dt="2021-01-16T10:31:39.090" v="100"/>
        <pc:sldMkLst>
          <pc:docMk/>
          <pc:sldMk cId="1405852849" sldId="1976"/>
        </pc:sldMkLst>
      </pc:sldChg>
      <pc:sldChg chg="modTransition">
        <pc:chgData name="지하람" userId="a5b6ff9c-712a-4625-8978-eefb6063f8ec" providerId="ADAL" clId="{9CE8F253-E855-44AE-9CBB-6ED304A882B1}" dt="2021-01-16T10:31:39.090" v="100"/>
        <pc:sldMkLst>
          <pc:docMk/>
          <pc:sldMk cId="401104931" sldId="1997"/>
        </pc:sldMkLst>
      </pc:sldChg>
      <pc:sldChg chg="modSp ord">
        <pc:chgData name="지하람" userId="a5b6ff9c-712a-4625-8978-eefb6063f8ec" providerId="ADAL" clId="{9CE8F253-E855-44AE-9CBB-6ED304A882B1}" dt="2021-01-16T10:33:01.910" v="107"/>
        <pc:sldMkLst>
          <pc:docMk/>
          <pc:sldMk cId="4108459635" sldId="1998"/>
        </pc:sldMkLst>
        <pc:spChg chg="mod">
          <ac:chgData name="지하람" userId="a5b6ff9c-712a-4625-8978-eefb6063f8ec" providerId="ADAL" clId="{9CE8F253-E855-44AE-9CBB-6ED304A882B1}" dt="2021-01-16T10:11:53.221" v="0" actId="1076"/>
          <ac:spMkLst>
            <pc:docMk/>
            <pc:sldMk cId="4108459635" sldId="1998"/>
            <ac:spMk id="6" creationId="{4AB977BE-39D4-424D-9B94-8600A9393055}"/>
          </ac:spMkLst>
        </pc:spChg>
      </pc:sldChg>
      <pc:sldChg chg="modTransition">
        <pc:chgData name="지하람" userId="a5b6ff9c-712a-4625-8978-eefb6063f8ec" providerId="ADAL" clId="{9CE8F253-E855-44AE-9CBB-6ED304A882B1}" dt="2021-01-16T10:31:39.090" v="100"/>
        <pc:sldMkLst>
          <pc:docMk/>
          <pc:sldMk cId="3530424696" sldId="1999"/>
        </pc:sldMkLst>
      </pc:sldChg>
      <pc:sldChg chg="modTransition">
        <pc:chgData name="지하람" userId="a5b6ff9c-712a-4625-8978-eefb6063f8ec" providerId="ADAL" clId="{9CE8F253-E855-44AE-9CBB-6ED304A882B1}" dt="2021-01-16T10:32:10.171" v="102"/>
        <pc:sldMkLst>
          <pc:docMk/>
          <pc:sldMk cId="1343125474" sldId="2000"/>
        </pc:sldMkLst>
      </pc:sldChg>
      <pc:sldChg chg="delSp modSp">
        <pc:chgData name="지하람" userId="a5b6ff9c-712a-4625-8978-eefb6063f8ec" providerId="ADAL" clId="{9CE8F253-E855-44AE-9CBB-6ED304A882B1}" dt="2021-01-16T10:33:40.002" v="111" actId="478"/>
        <pc:sldMkLst>
          <pc:docMk/>
          <pc:sldMk cId="3603271494" sldId="2001"/>
        </pc:sldMkLst>
        <pc:spChg chg="del">
          <ac:chgData name="지하람" userId="a5b6ff9c-712a-4625-8978-eefb6063f8ec" providerId="ADAL" clId="{9CE8F253-E855-44AE-9CBB-6ED304A882B1}" dt="2021-01-16T10:33:40.002" v="111" actId="478"/>
          <ac:spMkLst>
            <pc:docMk/>
            <pc:sldMk cId="3603271494" sldId="2001"/>
            <ac:spMk id="3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3:38.367" v="109" actId="478"/>
          <ac:spMkLst>
            <pc:docMk/>
            <pc:sldMk cId="3603271494" sldId="2001"/>
            <ac:spMk id="4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3:39.136" v="110" actId="478"/>
          <ac:spMkLst>
            <pc:docMk/>
            <pc:sldMk cId="3603271494" sldId="2001"/>
            <ac:spMk id="5" creationId="{00000000-0000-0000-0000-000000000000}"/>
          </ac:spMkLst>
        </pc:spChg>
        <pc:spChg chg="mod">
          <ac:chgData name="지하람" userId="a5b6ff9c-712a-4625-8978-eefb6063f8ec" providerId="ADAL" clId="{9CE8F253-E855-44AE-9CBB-6ED304A882B1}" dt="2021-01-16T10:33:35.743" v="108" actId="1076"/>
          <ac:spMkLst>
            <pc:docMk/>
            <pc:sldMk cId="3603271494" sldId="2001"/>
            <ac:spMk id="7" creationId="{00000000-0000-0000-0000-000000000000}"/>
          </ac:spMkLst>
        </pc:spChg>
        <pc:spChg chg="mod">
          <ac:chgData name="지하람" userId="a5b6ff9c-712a-4625-8978-eefb6063f8ec" providerId="ADAL" clId="{9CE8F253-E855-44AE-9CBB-6ED304A882B1}" dt="2021-01-16T10:33:35.743" v="108" actId="1076"/>
          <ac:spMkLst>
            <pc:docMk/>
            <pc:sldMk cId="3603271494" sldId="2001"/>
            <ac:spMk id="9" creationId="{CC452375-5B80-4267-B433-7EA443A06C90}"/>
          </ac:spMkLst>
        </pc:spChg>
      </pc:sldChg>
      <pc:sldChg chg="modSp">
        <pc:chgData name="지하람" userId="a5b6ff9c-712a-4625-8978-eefb6063f8ec" providerId="ADAL" clId="{9CE8F253-E855-44AE-9CBB-6ED304A882B1}" dt="2021-01-16T10:30:43.250" v="77"/>
        <pc:sldMkLst>
          <pc:docMk/>
          <pc:sldMk cId="1097178430" sldId="2002"/>
        </pc:sldMkLst>
        <pc:spChg chg="mod">
          <ac:chgData name="지하람" userId="a5b6ff9c-712a-4625-8978-eefb6063f8ec" providerId="ADAL" clId="{9CE8F253-E855-44AE-9CBB-6ED304A882B1}" dt="2021-01-16T10:30:43.250" v="77"/>
          <ac:spMkLst>
            <pc:docMk/>
            <pc:sldMk cId="1097178430" sldId="2002"/>
            <ac:spMk id="8" creationId="{00000000-0000-0000-0000-000000000000}"/>
          </ac:spMkLst>
        </pc:spChg>
      </pc:sldChg>
      <pc:sldChg chg="addSp delSp modSp add">
        <pc:chgData name="지하람" userId="a5b6ff9c-712a-4625-8978-eefb6063f8ec" providerId="ADAL" clId="{9CE8F253-E855-44AE-9CBB-6ED304A882B1}" dt="2021-01-16T10:30:14.377" v="48" actId="478"/>
        <pc:sldMkLst>
          <pc:docMk/>
          <pc:sldMk cId="3891746256" sldId="2003"/>
        </pc:sldMkLst>
        <pc:spChg chg="del">
          <ac:chgData name="지하람" userId="a5b6ff9c-712a-4625-8978-eefb6063f8ec" providerId="ADAL" clId="{9CE8F253-E855-44AE-9CBB-6ED304A882B1}" dt="2021-01-16T10:30:06.824" v="44" actId="478"/>
          <ac:spMkLst>
            <pc:docMk/>
            <pc:sldMk cId="3891746256" sldId="2003"/>
            <ac:spMk id="3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11.713" v="47" actId="478"/>
          <ac:spMkLst>
            <pc:docMk/>
            <pc:sldMk cId="3891746256" sldId="2003"/>
            <ac:spMk id="4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14.377" v="48" actId="478"/>
          <ac:spMkLst>
            <pc:docMk/>
            <pc:sldMk cId="3891746256" sldId="2003"/>
            <ac:spMk id="5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29:11.462" v="4" actId="478"/>
          <ac:spMkLst>
            <pc:docMk/>
            <pc:sldMk cId="3891746256" sldId="2003"/>
            <ac:spMk id="6" creationId="{00000000-0000-0000-0000-000000000000}"/>
          </ac:spMkLst>
        </pc:spChg>
        <pc:spChg chg="mod">
          <ac:chgData name="지하람" userId="a5b6ff9c-712a-4625-8978-eefb6063f8ec" providerId="ADAL" clId="{9CE8F253-E855-44AE-9CBB-6ED304A882B1}" dt="2021-01-16T10:29:24.900" v="9" actId="207"/>
          <ac:spMkLst>
            <pc:docMk/>
            <pc:sldMk cId="3891746256" sldId="2003"/>
            <ac:spMk id="7" creationId="{00000000-0000-0000-0000-000000000000}"/>
          </ac:spMkLst>
        </pc:spChg>
        <pc:spChg chg="add mod">
          <ac:chgData name="지하람" userId="a5b6ff9c-712a-4625-8978-eefb6063f8ec" providerId="ADAL" clId="{9CE8F253-E855-44AE-9CBB-6ED304A882B1}" dt="2021-01-16T10:29:56.103" v="43" actId="1076"/>
          <ac:spMkLst>
            <pc:docMk/>
            <pc:sldMk cId="3891746256" sldId="2003"/>
            <ac:spMk id="11" creationId="{443226EF-66FB-425B-9636-BE31D758C7EB}"/>
          </ac:spMkLst>
        </pc:spChg>
        <pc:picChg chg="add del">
          <ac:chgData name="지하람" userId="a5b6ff9c-712a-4625-8978-eefb6063f8ec" providerId="ADAL" clId="{9CE8F253-E855-44AE-9CBB-6ED304A882B1}" dt="2021-01-16T10:29:10.413" v="3"/>
          <ac:picMkLst>
            <pc:docMk/>
            <pc:sldMk cId="3891746256" sldId="2003"/>
            <ac:picMk id="8" creationId="{958EE4D0-7786-4F69-BC40-A2E4F1E57FC6}"/>
          </ac:picMkLst>
        </pc:picChg>
        <pc:picChg chg="add del">
          <ac:chgData name="지하람" userId="a5b6ff9c-712a-4625-8978-eefb6063f8ec" providerId="ADAL" clId="{9CE8F253-E855-44AE-9CBB-6ED304A882B1}" dt="2021-01-16T10:29:16.400" v="6" actId="478"/>
          <ac:picMkLst>
            <pc:docMk/>
            <pc:sldMk cId="3891746256" sldId="2003"/>
            <ac:picMk id="9" creationId="{09BE1A43-17BE-4303-9CC3-E0F72FD9F29B}"/>
          </ac:picMkLst>
        </pc:picChg>
        <pc:picChg chg="add mod ord">
          <ac:chgData name="지하람" userId="a5b6ff9c-712a-4625-8978-eefb6063f8ec" providerId="ADAL" clId="{9CE8F253-E855-44AE-9CBB-6ED304A882B1}" dt="2021-01-16T10:30:09.036" v="46" actId="1076"/>
          <ac:picMkLst>
            <pc:docMk/>
            <pc:sldMk cId="3891746256" sldId="2003"/>
            <ac:picMk id="10" creationId="{3786C7E7-C834-41EC-BE33-EB9484CDBA76}"/>
          </ac:picMkLst>
        </pc:picChg>
      </pc:sldChg>
      <pc:sldChg chg="addSp delSp modSp add">
        <pc:chgData name="지하람" userId="a5b6ff9c-712a-4625-8978-eefb6063f8ec" providerId="ADAL" clId="{9CE8F253-E855-44AE-9CBB-6ED304A882B1}" dt="2021-01-16T10:30:30.188" v="67"/>
        <pc:sldMkLst>
          <pc:docMk/>
          <pc:sldMk cId="2480576206" sldId="2004"/>
        </pc:sldMkLst>
        <pc:spChg chg="del">
          <ac:chgData name="지하람" userId="a5b6ff9c-712a-4625-8978-eefb6063f8ec" providerId="ADAL" clId="{9CE8F253-E855-44AE-9CBB-6ED304A882B1}" dt="2021-01-16T10:30:23.267" v="50" actId="478"/>
          <ac:spMkLst>
            <pc:docMk/>
            <pc:sldMk cId="2480576206" sldId="2004"/>
            <ac:spMk id="2" creationId="{9F612069-7848-4B92-BB3C-9469ACF92585}"/>
          </ac:spMkLst>
        </pc:spChg>
        <pc:spChg chg="del">
          <ac:chgData name="지하람" userId="a5b6ff9c-712a-4625-8978-eefb6063f8ec" providerId="ADAL" clId="{9CE8F253-E855-44AE-9CBB-6ED304A882B1}" dt="2021-01-16T10:30:23.267" v="50" actId="478"/>
          <ac:spMkLst>
            <pc:docMk/>
            <pc:sldMk cId="2480576206" sldId="2004"/>
            <ac:spMk id="3" creationId="{95F55889-D445-4959-9707-6F7DCC8D1852}"/>
          </ac:spMkLst>
        </pc:spChg>
        <pc:spChg chg="add mod">
          <ac:chgData name="지하람" userId="a5b6ff9c-712a-4625-8978-eefb6063f8ec" providerId="ADAL" clId="{9CE8F253-E855-44AE-9CBB-6ED304A882B1}" dt="2021-01-16T10:30:30.188" v="67"/>
          <ac:spMkLst>
            <pc:docMk/>
            <pc:sldMk cId="2480576206" sldId="2004"/>
            <ac:spMk id="5" creationId="{E8514627-3E8F-461F-9DC5-45D200C058B2}"/>
          </ac:spMkLst>
        </pc:spChg>
        <pc:spChg chg="add mod">
          <ac:chgData name="지하람" userId="a5b6ff9c-712a-4625-8978-eefb6063f8ec" providerId="ADAL" clId="{9CE8F253-E855-44AE-9CBB-6ED304A882B1}" dt="2021-01-16T10:30:28.074" v="60"/>
          <ac:spMkLst>
            <pc:docMk/>
            <pc:sldMk cId="2480576206" sldId="2004"/>
            <ac:spMk id="6" creationId="{3D0C047C-6FB5-44F7-BF50-46DBCBF8508C}"/>
          </ac:spMkLst>
        </pc:spChg>
        <pc:picChg chg="add">
          <ac:chgData name="지하람" userId="a5b6ff9c-712a-4625-8978-eefb6063f8ec" providerId="ADAL" clId="{9CE8F253-E855-44AE-9CBB-6ED304A882B1}" dt="2021-01-16T10:30:23.574" v="51"/>
          <ac:picMkLst>
            <pc:docMk/>
            <pc:sldMk cId="2480576206" sldId="2004"/>
            <ac:picMk id="4" creationId="{F2DB02C6-15AD-485E-9781-9B9FB0DD5357}"/>
          </ac:picMkLst>
        </pc:picChg>
      </pc:sldChg>
      <pc:sldChg chg="addSp delSp modSp add ord">
        <pc:chgData name="지하람" userId="a5b6ff9c-712a-4625-8978-eefb6063f8ec" providerId="ADAL" clId="{9CE8F253-E855-44AE-9CBB-6ED304A882B1}" dt="2021-01-16T10:31:28.165" v="98" actId="1076"/>
        <pc:sldMkLst>
          <pc:docMk/>
          <pc:sldMk cId="3369612646" sldId="2005"/>
        </pc:sldMkLst>
        <pc:spChg chg="del">
          <ac:chgData name="지하람" userId="a5b6ff9c-712a-4625-8978-eefb6063f8ec" providerId="ADAL" clId="{9CE8F253-E855-44AE-9CBB-6ED304A882B1}" dt="2021-01-16T10:31:03.460" v="85" actId="478"/>
          <ac:spMkLst>
            <pc:docMk/>
            <pc:sldMk cId="3369612646" sldId="2005"/>
            <ac:spMk id="3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1:01.410" v="83" actId="478"/>
          <ac:spMkLst>
            <pc:docMk/>
            <pc:sldMk cId="3369612646" sldId="2005"/>
            <ac:spMk id="4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1:02.530" v="84" actId="478"/>
          <ac:spMkLst>
            <pc:docMk/>
            <pc:sldMk cId="3369612646" sldId="2005"/>
            <ac:spMk id="5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57.309" v="81" actId="478"/>
          <ac:spMkLst>
            <pc:docMk/>
            <pc:sldMk cId="3369612646" sldId="2005"/>
            <ac:spMk id="7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58.965" v="82" actId="478"/>
          <ac:spMkLst>
            <pc:docMk/>
            <pc:sldMk cId="3369612646" sldId="2005"/>
            <ac:spMk id="9" creationId="{CC452375-5B80-4267-B433-7EA443A06C90}"/>
          </ac:spMkLst>
        </pc:spChg>
        <pc:spChg chg="add mod">
          <ac:chgData name="지하람" userId="a5b6ff9c-712a-4625-8978-eefb6063f8ec" providerId="ADAL" clId="{9CE8F253-E855-44AE-9CBB-6ED304A882B1}" dt="2021-01-16T10:31:28.165" v="98" actId="1076"/>
          <ac:spMkLst>
            <pc:docMk/>
            <pc:sldMk cId="3369612646" sldId="2005"/>
            <ac:spMk id="10" creationId="{D1130E8E-C5E7-4099-AC32-B2FCCD830F10}"/>
          </ac:spMkLst>
        </pc:spChg>
        <pc:spChg chg="add mod">
          <ac:chgData name="지하람" userId="a5b6ff9c-712a-4625-8978-eefb6063f8ec" providerId="ADAL" clId="{9CE8F253-E855-44AE-9CBB-6ED304A882B1}" dt="2021-01-16T10:31:23.721" v="97" actId="404"/>
          <ac:spMkLst>
            <pc:docMk/>
            <pc:sldMk cId="3369612646" sldId="2005"/>
            <ac:spMk id="11" creationId="{BBD22F85-2E4D-47CD-92FD-2C2D6627542B}"/>
          </ac:spMkLst>
        </pc:spChg>
      </pc:sldChg>
      <pc:sldChg chg="addSp modSp add">
        <pc:chgData name="지하람" userId="a5b6ff9c-712a-4625-8978-eefb6063f8ec" providerId="ADAL" clId="{9CE8F253-E855-44AE-9CBB-6ED304A882B1}" dt="2021-01-16T10:32:44.912" v="106" actId="14100"/>
        <pc:sldMkLst>
          <pc:docMk/>
          <pc:sldMk cId="333286704" sldId="2006"/>
        </pc:sldMkLst>
        <pc:spChg chg="add">
          <ac:chgData name="지하람" userId="a5b6ff9c-712a-4625-8978-eefb6063f8ec" providerId="ADAL" clId="{9CE8F253-E855-44AE-9CBB-6ED304A882B1}" dt="2021-01-16T10:32:40.392" v="105"/>
          <ac:spMkLst>
            <pc:docMk/>
            <pc:sldMk cId="333286704" sldId="2006"/>
            <ac:spMk id="3" creationId="{2503916C-71CC-48CC-803E-428326D589EF}"/>
          </ac:spMkLst>
        </pc:spChg>
        <pc:spChg chg="add">
          <ac:chgData name="지하람" userId="a5b6ff9c-712a-4625-8978-eefb6063f8ec" providerId="ADAL" clId="{9CE8F253-E855-44AE-9CBB-6ED304A882B1}" dt="2021-01-16T10:32:40.392" v="105"/>
          <ac:spMkLst>
            <pc:docMk/>
            <pc:sldMk cId="333286704" sldId="2006"/>
            <ac:spMk id="5" creationId="{4E0C5DDF-9760-4958-B3E7-7CC7D6BF547B}"/>
          </ac:spMkLst>
        </pc:spChg>
        <pc:picChg chg="mod">
          <ac:chgData name="지하람" userId="a5b6ff9c-712a-4625-8978-eefb6063f8ec" providerId="ADAL" clId="{9CE8F253-E855-44AE-9CBB-6ED304A882B1}" dt="2021-01-16T10:32:44.912" v="106" actId="14100"/>
          <ac:picMkLst>
            <pc:docMk/>
            <pc:sldMk cId="333286704" sldId="2006"/>
            <ac:picMk id="4" creationId="{00000000-0000-0000-0000-000000000000}"/>
          </ac:picMkLst>
        </pc:picChg>
      </pc:sldChg>
    </pc:docChg>
  </pc:docChgLst>
  <pc:docChgLst>
    <pc:chgData name="지하람" userId="a5b6ff9c-712a-4625-8978-eefb6063f8ec" providerId="ADAL" clId="{5BE70633-DA5D-4D29-AE99-3BD33ECB9758}"/>
    <pc:docChg chg="delSld modSld">
      <pc:chgData name="지하람" userId="a5b6ff9c-712a-4625-8978-eefb6063f8ec" providerId="ADAL" clId="{5BE70633-DA5D-4D29-AE99-3BD33ECB9758}" dt="2021-01-21T02:07:18.863" v="18" actId="47"/>
      <pc:docMkLst>
        <pc:docMk/>
      </pc:docMkLst>
      <pc:sldChg chg="del">
        <pc:chgData name="지하람" userId="a5b6ff9c-712a-4625-8978-eefb6063f8ec" providerId="ADAL" clId="{5BE70633-DA5D-4D29-AE99-3BD33ECB9758}" dt="2021-01-21T02:07:09.760" v="15" actId="47"/>
        <pc:sldMkLst>
          <pc:docMk/>
          <pc:sldMk cId="3181523532" sldId="1608"/>
        </pc:sldMkLst>
      </pc:sldChg>
      <pc:sldChg chg="del">
        <pc:chgData name="지하람" userId="a5b6ff9c-712a-4625-8978-eefb6063f8ec" providerId="ADAL" clId="{5BE70633-DA5D-4D29-AE99-3BD33ECB9758}" dt="2021-01-21T02:07:16.230" v="16" actId="47"/>
        <pc:sldMkLst>
          <pc:docMk/>
          <pc:sldMk cId="3246069514" sldId="1696"/>
        </pc:sldMkLst>
      </pc:sldChg>
      <pc:sldChg chg="del">
        <pc:chgData name="지하람" userId="a5b6ff9c-712a-4625-8978-eefb6063f8ec" providerId="ADAL" clId="{5BE70633-DA5D-4D29-AE99-3BD33ECB9758}" dt="2021-01-21T02:07:16.817" v="17" actId="47"/>
        <pc:sldMkLst>
          <pc:docMk/>
          <pc:sldMk cId="466161448" sldId="1697"/>
        </pc:sldMkLst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773473550" sldId="1761"/>
        </pc:sldMkLst>
      </pc:sldChg>
      <pc:sldChg chg="del">
        <pc:chgData name="지하람" userId="a5b6ff9c-712a-4625-8978-eefb6063f8ec" providerId="ADAL" clId="{5BE70633-DA5D-4D29-AE99-3BD33ECB9758}" dt="2021-01-21T02:06:55.737" v="13" actId="47"/>
        <pc:sldMkLst>
          <pc:docMk/>
          <pc:sldMk cId="2421175512" sldId="1846"/>
        </pc:sldMkLst>
      </pc:sldChg>
      <pc:sldChg chg="del">
        <pc:chgData name="지하람" userId="a5b6ff9c-712a-4625-8978-eefb6063f8ec" providerId="ADAL" clId="{5BE70633-DA5D-4D29-AE99-3BD33ECB9758}" dt="2021-01-21T02:06:51.011" v="10" actId="47"/>
        <pc:sldMkLst>
          <pc:docMk/>
          <pc:sldMk cId="4277784420" sldId="1847"/>
        </pc:sldMkLst>
      </pc:sldChg>
      <pc:sldChg chg="del">
        <pc:chgData name="지하람" userId="a5b6ff9c-712a-4625-8978-eefb6063f8ec" providerId="ADAL" clId="{5BE70633-DA5D-4D29-AE99-3BD33ECB9758}" dt="2021-01-21T02:06:52.931" v="11" actId="47"/>
        <pc:sldMkLst>
          <pc:docMk/>
          <pc:sldMk cId="3854288179" sldId="1848"/>
        </pc:sldMkLst>
      </pc:sldChg>
      <pc:sldChg chg="del">
        <pc:chgData name="지하람" userId="a5b6ff9c-712a-4625-8978-eefb6063f8ec" providerId="ADAL" clId="{5BE70633-DA5D-4D29-AE99-3BD33ECB9758}" dt="2021-01-21T02:06:54.158" v="12" actId="47"/>
        <pc:sldMkLst>
          <pc:docMk/>
          <pc:sldMk cId="2238418272" sldId="1863"/>
        </pc:sldMkLst>
      </pc:sldChg>
      <pc:sldChg chg="del">
        <pc:chgData name="지하람" userId="a5b6ff9c-712a-4625-8978-eefb6063f8ec" providerId="ADAL" clId="{5BE70633-DA5D-4D29-AE99-3BD33ECB9758}" dt="2021-01-21T02:06:57.727" v="14" actId="47"/>
        <pc:sldMkLst>
          <pc:docMk/>
          <pc:sldMk cId="2448457804" sldId="1867"/>
        </pc:sldMkLst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1405852849" sldId="1976"/>
        </pc:sldMkLst>
      </pc:sldChg>
      <pc:sldChg chg="del">
        <pc:chgData name="지하람" userId="a5b6ff9c-712a-4625-8978-eefb6063f8ec" providerId="ADAL" clId="{5BE70633-DA5D-4D29-AE99-3BD33ECB9758}" dt="2021-01-21T02:06:37.991" v="9" actId="47"/>
        <pc:sldMkLst>
          <pc:docMk/>
          <pc:sldMk cId="3308742441" sldId="1977"/>
        </pc:sldMkLst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401104931" sldId="1997"/>
        </pc:sldMkLst>
      </pc:sldChg>
      <pc:sldChg chg="modSp mod">
        <pc:chgData name="지하람" userId="a5b6ff9c-712a-4625-8978-eefb6063f8ec" providerId="ADAL" clId="{5BE70633-DA5D-4D29-AE99-3BD33ECB9758}" dt="2021-01-21T02:06:28.170" v="7" actId="1076"/>
        <pc:sldMkLst>
          <pc:docMk/>
          <pc:sldMk cId="4108459635" sldId="1998"/>
        </pc:sldMkLst>
        <pc:spChg chg="mod">
          <ac:chgData name="지하람" userId="a5b6ff9c-712a-4625-8978-eefb6063f8ec" providerId="ADAL" clId="{5BE70633-DA5D-4D29-AE99-3BD33ECB9758}" dt="2021-01-21T02:06:28.170" v="7" actId="1076"/>
          <ac:spMkLst>
            <pc:docMk/>
            <pc:sldMk cId="4108459635" sldId="1998"/>
            <ac:spMk id="2" creationId="{1D549BC5-55F7-4640-9D7F-ED52D7C20B94}"/>
          </ac:spMkLst>
        </pc:spChg>
        <pc:spChg chg="mod">
          <ac:chgData name="지하람" userId="a5b6ff9c-712a-4625-8978-eefb6063f8ec" providerId="ADAL" clId="{5BE70633-DA5D-4D29-AE99-3BD33ECB9758}" dt="2021-01-21T02:06:23.086" v="6" actId="403"/>
          <ac:spMkLst>
            <pc:docMk/>
            <pc:sldMk cId="4108459635" sldId="1998"/>
            <ac:spMk id="3" creationId="{BE644366-9A3B-4ECC-A5E8-625A37F3438B}"/>
          </ac:spMkLst>
        </pc:spChg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3530424696" sldId="1999"/>
        </pc:sldMkLst>
      </pc:sldChg>
      <pc:sldChg chg="del">
        <pc:chgData name="지하람" userId="a5b6ff9c-712a-4625-8978-eefb6063f8ec" providerId="ADAL" clId="{5BE70633-DA5D-4D29-AE99-3BD33ECB9758}" dt="2021-01-21T02:07:18.863" v="18" actId="47"/>
        <pc:sldMkLst>
          <pc:docMk/>
          <pc:sldMk cId="1343125474" sldId="2000"/>
        </pc:sldMkLst>
      </pc:sldChg>
    </pc:docChg>
  </pc:docChgLst>
  <pc:docChgLst>
    <pc:chgData name="지하람" userId="a5b6ff9c-712a-4625-8978-eefb6063f8ec" providerId="ADAL" clId="{F8C9F15F-B43D-4A26-866B-C143944A9A39}"/>
    <pc:docChg chg="undo addSld modSld">
      <pc:chgData name="지하람" userId="a5b6ff9c-712a-4625-8978-eefb6063f8ec" providerId="ADAL" clId="{F8C9F15F-B43D-4A26-866B-C143944A9A39}" dt="2021-01-16T02:53:24.264" v="93"/>
      <pc:docMkLst>
        <pc:docMk/>
      </pc:docMkLst>
      <pc:sldChg chg="modSp">
        <pc:chgData name="지하람" userId="a5b6ff9c-712a-4625-8978-eefb6063f8ec" providerId="ADAL" clId="{F8C9F15F-B43D-4A26-866B-C143944A9A39}" dt="2021-01-16T02:03:14.876" v="2" actId="692"/>
        <pc:sldMkLst>
          <pc:docMk/>
          <pc:sldMk cId="2378563788" sldId="1946"/>
        </pc:sldMkLst>
        <pc:spChg chg="mod">
          <ac:chgData name="지하람" userId="a5b6ff9c-712a-4625-8978-eefb6063f8ec" providerId="ADAL" clId="{F8C9F15F-B43D-4A26-866B-C143944A9A39}" dt="2021-01-16T02:03:14.876" v="2" actId="692"/>
          <ac:spMkLst>
            <pc:docMk/>
            <pc:sldMk cId="2378563788" sldId="1946"/>
            <ac:spMk id="8" creationId="{D3FA0CB5-5E24-4931-AD15-614D32B23ED6}"/>
          </ac:spMkLst>
        </pc:spChg>
      </pc:sldChg>
      <pc:sldChg chg="modSp">
        <pc:chgData name="지하람" userId="a5b6ff9c-712a-4625-8978-eefb6063f8ec" providerId="ADAL" clId="{F8C9F15F-B43D-4A26-866B-C143944A9A39}" dt="2021-01-16T02:19:27.714" v="5" actId="207"/>
        <pc:sldMkLst>
          <pc:docMk/>
          <pc:sldMk cId="2022423798" sldId="1955"/>
        </pc:sldMkLst>
        <pc:spChg chg="mod">
          <ac:chgData name="지하람" userId="a5b6ff9c-712a-4625-8978-eefb6063f8ec" providerId="ADAL" clId="{F8C9F15F-B43D-4A26-866B-C143944A9A39}" dt="2021-01-16T02:19:27.714" v="5" actId="207"/>
          <ac:spMkLst>
            <pc:docMk/>
            <pc:sldMk cId="2022423798" sldId="1955"/>
            <ac:spMk id="8" creationId="{D3FA0CB5-5E24-4931-AD15-614D32B23ED6}"/>
          </ac:spMkLst>
        </pc:spChg>
      </pc:sldChg>
      <pc:sldChg chg="addSp modSp add modTransition">
        <pc:chgData name="지하람" userId="a5b6ff9c-712a-4625-8978-eefb6063f8ec" providerId="ADAL" clId="{F8C9F15F-B43D-4A26-866B-C143944A9A39}" dt="2021-01-16T02:53:24.264" v="93"/>
        <pc:sldMkLst>
          <pc:docMk/>
          <pc:sldMk cId="29824341" sldId="1975"/>
        </pc:sldMkLst>
        <pc:spChg chg="mod">
          <ac:chgData name="지하람" userId="a5b6ff9c-712a-4625-8978-eefb6063f8ec" providerId="ADAL" clId="{F8C9F15F-B43D-4A26-866B-C143944A9A39}" dt="2021-01-16T02:52:46.319" v="92" actId="20577"/>
          <ac:spMkLst>
            <pc:docMk/>
            <pc:sldMk cId="29824341" sldId="1975"/>
            <ac:spMk id="5124" creationId="{00000000-0000-0000-0000-000000000000}"/>
          </ac:spMkLst>
        </pc:spChg>
        <pc:picChg chg="add mod ord">
          <ac:chgData name="지하람" userId="a5b6ff9c-712a-4625-8978-eefb6063f8ec" providerId="ADAL" clId="{F8C9F15F-B43D-4A26-866B-C143944A9A39}" dt="2021-01-16T02:50:12.357" v="45" actId="1036"/>
          <ac:picMkLst>
            <pc:docMk/>
            <pc:sldMk cId="29824341" sldId="1975"/>
            <ac:picMk id="3" creationId="{26749CA9-90AB-4298-9C62-4847B27DAABA}"/>
          </ac:picMkLst>
        </pc:picChg>
        <pc:picChg chg="mod">
          <ac:chgData name="지하람" userId="a5b6ff9c-712a-4625-8978-eefb6063f8ec" providerId="ADAL" clId="{F8C9F15F-B43D-4A26-866B-C143944A9A39}" dt="2021-01-16T02:52:05.297" v="62" actId="14100"/>
          <ac:picMkLst>
            <pc:docMk/>
            <pc:sldMk cId="29824341" sldId="1975"/>
            <ac:picMk id="5123" creationId="{00000000-0000-0000-0000-000000000000}"/>
          </ac:picMkLst>
        </pc:picChg>
      </pc:sldChg>
    </pc:docChg>
  </pc:docChgLst>
  <pc:docChgLst>
    <pc:chgData name="지하람" userId="a5b6ff9c-712a-4625-8978-eefb6063f8ec" providerId="ADAL" clId="{2FD1D268-6FB0-4876-B34A-CD800347AB10}"/>
    <pc:docChg chg="modSld">
      <pc:chgData name="지하람" userId="a5b6ff9c-712a-4625-8978-eefb6063f8ec" providerId="ADAL" clId="{2FD1D268-6FB0-4876-B34A-CD800347AB10}" dt="2021-01-17T00:36:45.187" v="35"/>
      <pc:docMkLst>
        <pc:docMk/>
      </pc:docMkLst>
      <pc:sldChg chg="modSp">
        <pc:chgData name="지하람" userId="a5b6ff9c-712a-4625-8978-eefb6063f8ec" providerId="ADAL" clId="{2FD1D268-6FB0-4876-B34A-CD800347AB10}" dt="2021-01-17T00:36:45.187" v="35"/>
        <pc:sldMkLst>
          <pc:docMk/>
          <pc:sldMk cId="3658781652" sldId="1916"/>
        </pc:sldMkLst>
        <pc:spChg chg="mod">
          <ac:chgData name="지하람" userId="a5b6ff9c-712a-4625-8978-eefb6063f8ec" providerId="ADAL" clId="{2FD1D268-6FB0-4876-B34A-CD800347AB10}" dt="2021-01-17T00:36:45.187" v="35"/>
          <ac:spMkLst>
            <pc:docMk/>
            <pc:sldMk cId="3658781652" sldId="1916"/>
            <ac:spMk id="10" creationId="{C227FD34-833F-4F8C-BA42-AD653AFC80F5}"/>
          </ac:spMkLst>
        </pc:spChg>
      </pc:sldChg>
      <pc:sldChg chg="addSp modSp">
        <pc:chgData name="지하람" userId="a5b6ff9c-712a-4625-8978-eefb6063f8ec" providerId="ADAL" clId="{2FD1D268-6FB0-4876-B34A-CD800347AB10}" dt="2021-01-16T23:37:53.884" v="32" actId="113"/>
        <pc:sldMkLst>
          <pc:docMk/>
          <pc:sldMk cId="4108459635" sldId="1998"/>
        </pc:sldMkLst>
        <pc:spChg chg="add mod">
          <ac:chgData name="지하람" userId="a5b6ff9c-712a-4625-8978-eefb6063f8ec" providerId="ADAL" clId="{2FD1D268-6FB0-4876-B34A-CD800347AB10}" dt="2021-01-16T23:37:15.338" v="5" actId="14100"/>
          <ac:spMkLst>
            <pc:docMk/>
            <pc:sldMk cId="4108459635" sldId="1998"/>
            <ac:spMk id="2" creationId="{1D549BC5-55F7-4640-9D7F-ED52D7C20B94}"/>
          </ac:spMkLst>
        </pc:spChg>
        <pc:spChg chg="add mod">
          <ac:chgData name="지하람" userId="a5b6ff9c-712a-4625-8978-eefb6063f8ec" providerId="ADAL" clId="{2FD1D268-6FB0-4876-B34A-CD800347AB10}" dt="2021-01-16T23:37:53.884" v="32" actId="113"/>
          <ac:spMkLst>
            <pc:docMk/>
            <pc:sldMk cId="4108459635" sldId="1998"/>
            <ac:spMk id="3" creationId="{BE644366-9A3B-4ECC-A5E8-625A37F3438B}"/>
          </ac:spMkLst>
        </pc:spChg>
      </pc:sldChg>
    </pc:docChg>
  </pc:docChgLst>
  <pc:docChgLst>
    <pc:chgData name="지하람" userId="a5b6ff9c-712a-4625-8978-eefb6063f8ec" providerId="ADAL" clId="{84C8B0EA-4FED-4E3E-AF0A-7D565B5EFF78}"/>
    <pc:docChg chg="custSel addSld modSld sldOrd">
      <pc:chgData name="지하람" userId="a5b6ff9c-712a-4625-8978-eefb6063f8ec" providerId="ADAL" clId="{84C8B0EA-4FED-4E3E-AF0A-7D565B5EFF78}" dt="2021-01-15T14:26:40.602" v="1032"/>
      <pc:docMkLst>
        <pc:docMk/>
      </pc:docMkLst>
      <pc:sldChg chg="modSp">
        <pc:chgData name="지하람" userId="a5b6ff9c-712a-4625-8978-eefb6063f8ec" providerId="ADAL" clId="{84C8B0EA-4FED-4E3E-AF0A-7D565B5EFF78}" dt="2021-01-15T14:23:27.127" v="660" actId="20577"/>
        <pc:sldMkLst>
          <pc:docMk/>
          <pc:sldMk cId="0" sldId="1056"/>
        </pc:sldMkLst>
        <pc:spChg chg="mod">
          <ac:chgData name="지하람" userId="a5b6ff9c-712a-4625-8978-eefb6063f8ec" providerId="ADAL" clId="{84C8B0EA-4FED-4E3E-AF0A-7D565B5EFF78}" dt="2021-01-15T14:23:04.049" v="622" actId="20577"/>
          <ac:spMkLst>
            <pc:docMk/>
            <pc:sldMk cId="0" sldId="1056"/>
            <ac:spMk id="5" creationId="{00000000-0000-0000-0000-000000000000}"/>
          </ac:spMkLst>
        </pc:spChg>
        <pc:spChg chg="mod">
          <ac:chgData name="지하람" userId="a5b6ff9c-712a-4625-8978-eefb6063f8ec" providerId="ADAL" clId="{84C8B0EA-4FED-4E3E-AF0A-7D565B5EFF78}" dt="2021-01-15T14:23:27.127" v="660" actId="20577"/>
          <ac:spMkLst>
            <pc:docMk/>
            <pc:sldMk cId="0" sldId="1056"/>
            <ac:spMk id="7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6:02.464" v="1002"/>
        <pc:sldMkLst>
          <pc:docMk/>
          <pc:sldMk cId="2421175512" sldId="1846"/>
        </pc:sldMkLst>
        <pc:spChg chg="mod">
          <ac:chgData name="지하람" userId="a5b6ff9c-712a-4625-8978-eefb6063f8ec" providerId="ADAL" clId="{84C8B0EA-4FED-4E3E-AF0A-7D565B5EFF78}" dt="2021-01-15T14:26:02.464" v="1002"/>
          <ac:spMkLst>
            <pc:docMk/>
            <pc:sldMk cId="2421175512" sldId="1846"/>
            <ac:spMk id="6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4:15.321" v="687"/>
        <pc:sldMkLst>
          <pc:docMk/>
          <pc:sldMk cId="4277784420" sldId="1847"/>
        </pc:sldMkLst>
        <pc:spChg chg="mod">
          <ac:chgData name="지하람" userId="a5b6ff9c-712a-4625-8978-eefb6063f8ec" providerId="ADAL" clId="{84C8B0EA-4FED-4E3E-AF0A-7D565B5EFF78}" dt="2021-01-15T14:24:15.321" v="687"/>
          <ac:spMkLst>
            <pc:docMk/>
            <pc:sldMk cId="4277784420" sldId="1847"/>
            <ac:spMk id="6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4:24.851" v="700" actId="6549"/>
        <pc:sldMkLst>
          <pc:docMk/>
          <pc:sldMk cId="3854288179" sldId="1848"/>
        </pc:sldMkLst>
        <pc:spChg chg="mod">
          <ac:chgData name="지하람" userId="a5b6ff9c-712a-4625-8978-eefb6063f8ec" providerId="ADAL" clId="{84C8B0EA-4FED-4E3E-AF0A-7D565B5EFF78}" dt="2021-01-15T14:24:24.851" v="700" actId="6549"/>
          <ac:spMkLst>
            <pc:docMk/>
            <pc:sldMk cId="3854288179" sldId="1848"/>
            <ac:spMk id="6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5:45.682" v="981" actId="20577"/>
        <pc:sldMkLst>
          <pc:docMk/>
          <pc:sldMk cId="2238418272" sldId="1863"/>
        </pc:sldMkLst>
        <pc:spChg chg="mod">
          <ac:chgData name="지하람" userId="a5b6ff9c-712a-4625-8978-eefb6063f8ec" providerId="ADAL" clId="{84C8B0EA-4FED-4E3E-AF0A-7D565B5EFF78}" dt="2021-01-15T14:25:45.682" v="981" actId="20577"/>
          <ac:spMkLst>
            <pc:docMk/>
            <pc:sldMk cId="2238418272" sldId="1863"/>
            <ac:spMk id="8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6:40.602" v="1032"/>
        <pc:sldMkLst>
          <pc:docMk/>
          <pc:sldMk cId="2448457804" sldId="1867"/>
        </pc:sldMkLst>
        <pc:spChg chg="mod">
          <ac:chgData name="지하람" userId="a5b6ff9c-712a-4625-8978-eefb6063f8ec" providerId="ADAL" clId="{84C8B0EA-4FED-4E3E-AF0A-7D565B5EFF78}" dt="2021-01-15T14:26:40.602" v="1032"/>
          <ac:spMkLst>
            <pc:docMk/>
            <pc:sldMk cId="2448457804" sldId="1867"/>
            <ac:spMk id="6" creationId="{00000000-0000-0000-0000-000000000000}"/>
          </ac:spMkLst>
        </pc:spChg>
      </pc:sldChg>
      <pc:sldChg chg="modSp setBg">
        <pc:chgData name="지하람" userId="a5b6ff9c-712a-4625-8978-eefb6063f8ec" providerId="ADAL" clId="{84C8B0EA-4FED-4E3E-AF0A-7D565B5EFF78}" dt="2021-01-15T14:23:39.126" v="665"/>
        <pc:sldMkLst>
          <pc:docMk/>
          <pc:sldMk cId="640796325" sldId="1920"/>
        </pc:sldMkLst>
        <pc:spChg chg="mod">
          <ac:chgData name="지하람" userId="a5b6ff9c-712a-4625-8978-eefb6063f8ec" providerId="ADAL" clId="{84C8B0EA-4FED-4E3E-AF0A-7D565B5EFF78}" dt="2021-01-15T14:23:33.922" v="661" actId="207"/>
          <ac:spMkLst>
            <pc:docMk/>
            <pc:sldMk cId="640796325" sldId="1920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35.113" v="662" actId="207"/>
          <ac:spMkLst>
            <pc:docMk/>
            <pc:sldMk cId="640796325" sldId="1920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37.055" v="664" actId="207"/>
          <ac:spMkLst>
            <pc:docMk/>
            <pc:sldMk cId="640796325" sldId="1920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6:13.611" v="1007" actId="207"/>
        <pc:sldMkLst>
          <pc:docMk/>
          <pc:sldMk cId="2082487818" sldId="1935"/>
        </pc:sldMkLst>
        <pc:spChg chg="mod">
          <ac:chgData name="지하람" userId="a5b6ff9c-712a-4625-8978-eefb6063f8ec" providerId="ADAL" clId="{84C8B0EA-4FED-4E3E-AF0A-7D565B5EFF78}" dt="2021-01-15T14:26:12.417" v="1004" actId="207"/>
          <ac:spMkLst>
            <pc:docMk/>
            <pc:sldMk cId="2082487818" sldId="1935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12.736" v="1005" actId="207"/>
          <ac:spMkLst>
            <pc:docMk/>
            <pc:sldMk cId="2082487818" sldId="1935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13.275" v="1006" actId="207"/>
          <ac:spMkLst>
            <pc:docMk/>
            <pc:sldMk cId="2082487818" sldId="1935"/>
            <ac:spMk id="8" creationId="{D3FA0CB5-5E24-4931-AD15-614D32B23ED6}"/>
          </ac:spMkLst>
        </pc:spChg>
        <pc:spChg chg="mod">
          <ac:chgData name="지하람" userId="a5b6ff9c-712a-4625-8978-eefb6063f8ec" providerId="ADAL" clId="{84C8B0EA-4FED-4E3E-AF0A-7D565B5EFF78}" dt="2021-01-15T14:26:13.611" v="1007" actId="207"/>
          <ac:spMkLst>
            <pc:docMk/>
            <pc:sldMk cId="2082487818" sldId="1935"/>
            <ac:spMk id="9" creationId="{FD8D8DA5-8A5F-4AFC-83D6-8D4908912967}"/>
          </ac:spMkLst>
        </pc:spChg>
      </pc:sldChg>
      <pc:sldChg chg="modSp setBg">
        <pc:chgData name="지하람" userId="a5b6ff9c-712a-4625-8978-eefb6063f8ec" providerId="ADAL" clId="{84C8B0EA-4FED-4E3E-AF0A-7D565B5EFF78}" dt="2021-01-15T14:26:19.504" v="1013" actId="207"/>
        <pc:sldMkLst>
          <pc:docMk/>
          <pc:sldMk cId="592247204" sldId="1936"/>
        </pc:sldMkLst>
        <pc:spChg chg="mod">
          <ac:chgData name="지하람" userId="a5b6ff9c-712a-4625-8978-eefb6063f8ec" providerId="ADAL" clId="{84C8B0EA-4FED-4E3E-AF0A-7D565B5EFF78}" dt="2021-01-15T14:26:18.903" v="1012" actId="207"/>
          <ac:spMkLst>
            <pc:docMk/>
            <pc:sldMk cId="592247204" sldId="1936"/>
            <ac:spMk id="5" creationId="{2981DE96-8A47-4FC9-A537-BDECC63E5688}"/>
          </ac:spMkLst>
        </pc:spChg>
        <pc:spChg chg="mod">
          <ac:chgData name="지하람" userId="a5b6ff9c-712a-4625-8978-eefb6063f8ec" providerId="ADAL" clId="{84C8B0EA-4FED-4E3E-AF0A-7D565B5EFF78}" dt="2021-01-15T14:26:19.504" v="1013" actId="207"/>
          <ac:spMkLst>
            <pc:docMk/>
            <pc:sldMk cId="592247204" sldId="1936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18.411" v="1010" actId="207"/>
          <ac:spMkLst>
            <pc:docMk/>
            <pc:sldMk cId="592247204" sldId="1936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18.659" v="1011" actId="207"/>
          <ac:spMkLst>
            <pc:docMk/>
            <pc:sldMk cId="592247204" sldId="1936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6:26.478" v="1018"/>
        <pc:sldMkLst>
          <pc:docMk/>
          <pc:sldMk cId="2241063131" sldId="1937"/>
        </pc:sldMkLst>
        <pc:spChg chg="mod">
          <ac:chgData name="지하람" userId="a5b6ff9c-712a-4625-8978-eefb6063f8ec" providerId="ADAL" clId="{84C8B0EA-4FED-4E3E-AF0A-7D565B5EFF78}" dt="2021-01-15T14:26:24.237" v="1017" actId="207"/>
          <ac:spMkLst>
            <pc:docMk/>
            <pc:sldMk cId="2241063131" sldId="1937"/>
            <ac:spMk id="5" creationId="{58867A67-89F1-4C54-B436-A7117E31672B}"/>
          </ac:spMkLst>
        </pc:spChg>
        <pc:spChg chg="mod">
          <ac:chgData name="지하람" userId="a5b6ff9c-712a-4625-8978-eefb6063f8ec" providerId="ADAL" clId="{84C8B0EA-4FED-4E3E-AF0A-7D565B5EFF78}" dt="2021-01-15T14:26:23.471" v="1014" actId="207"/>
          <ac:spMkLst>
            <pc:docMk/>
            <pc:sldMk cId="2241063131" sldId="1937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23.562" v="1015" actId="207"/>
          <ac:spMkLst>
            <pc:docMk/>
            <pc:sldMk cId="2241063131" sldId="1937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23.892" v="1016" actId="207"/>
          <ac:spMkLst>
            <pc:docMk/>
            <pc:sldMk cId="2241063131" sldId="1937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6:29.861" v="1023" actId="207"/>
        <pc:sldMkLst>
          <pc:docMk/>
          <pc:sldMk cId="3430819080" sldId="1938"/>
        </pc:sldMkLst>
        <pc:spChg chg="mod">
          <ac:chgData name="지하람" userId="a5b6ff9c-712a-4625-8978-eefb6063f8ec" providerId="ADAL" clId="{84C8B0EA-4FED-4E3E-AF0A-7D565B5EFF78}" dt="2021-01-15T14:26:29.861" v="1023" actId="207"/>
          <ac:spMkLst>
            <pc:docMk/>
            <pc:sldMk cId="3430819080" sldId="1938"/>
            <ac:spMk id="5" creationId="{18609C68-0FA6-4541-AC1E-CF6155DDFB2C}"/>
          </ac:spMkLst>
        </pc:spChg>
        <pc:spChg chg="mod">
          <ac:chgData name="지하람" userId="a5b6ff9c-712a-4625-8978-eefb6063f8ec" providerId="ADAL" clId="{84C8B0EA-4FED-4E3E-AF0A-7D565B5EFF78}" dt="2021-01-15T14:26:29.212" v="1020" actId="207"/>
          <ac:spMkLst>
            <pc:docMk/>
            <pc:sldMk cId="3430819080" sldId="1938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29.272" v="1021" actId="207"/>
          <ac:spMkLst>
            <pc:docMk/>
            <pc:sldMk cId="3430819080" sldId="1938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29.574" v="1022" actId="207"/>
          <ac:spMkLst>
            <pc:docMk/>
            <pc:sldMk cId="3430819080" sldId="1938"/>
            <ac:spMk id="8" creationId="{D3FA0CB5-5E24-4931-AD15-614D32B23ED6}"/>
          </ac:spMkLst>
        </pc:spChg>
      </pc:sldChg>
      <pc:sldChg chg="modTransition">
        <pc:chgData name="지하람" userId="a5b6ff9c-712a-4625-8978-eefb6063f8ec" providerId="ADAL" clId="{84C8B0EA-4FED-4E3E-AF0A-7D565B5EFF78}" dt="2021-01-15T14:14:40.714" v="0"/>
        <pc:sldMkLst>
          <pc:docMk/>
          <pc:sldMk cId="3406677141" sldId="1944"/>
        </pc:sldMkLst>
      </pc:sldChg>
      <pc:sldChg chg="modSp setBg">
        <pc:chgData name="지하람" userId="a5b6ff9c-712a-4625-8978-eefb6063f8ec" providerId="ADAL" clId="{84C8B0EA-4FED-4E3E-AF0A-7D565B5EFF78}" dt="2021-01-15T14:17:46.075" v="177"/>
        <pc:sldMkLst>
          <pc:docMk/>
          <pc:sldMk cId="2378563788" sldId="1946"/>
        </pc:sldMkLst>
        <pc:spChg chg="mod">
          <ac:chgData name="지하람" userId="a5b6ff9c-712a-4625-8978-eefb6063f8ec" providerId="ADAL" clId="{84C8B0EA-4FED-4E3E-AF0A-7D565B5EFF78}" dt="2021-01-15T14:16:53.286" v="2" actId="207"/>
          <ac:spMkLst>
            <pc:docMk/>
            <pc:sldMk cId="2378563788" sldId="1946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17:27.384" v="41"/>
          <ac:spMkLst>
            <pc:docMk/>
            <pc:sldMk cId="2378563788" sldId="1946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17:46.075" v="177"/>
          <ac:spMkLst>
            <pc:docMk/>
            <pc:sldMk cId="2378563788" sldId="1946"/>
            <ac:spMk id="8" creationId="{D3FA0CB5-5E24-4931-AD15-614D32B23ED6}"/>
          </ac:spMkLst>
        </pc:spChg>
      </pc:sldChg>
      <pc:sldChg chg="modTransition">
        <pc:chgData name="지하람" userId="a5b6ff9c-712a-4625-8978-eefb6063f8ec" providerId="ADAL" clId="{84C8B0EA-4FED-4E3E-AF0A-7D565B5EFF78}" dt="2021-01-15T14:19:13.641" v="314"/>
        <pc:sldMkLst>
          <pc:docMk/>
          <pc:sldMk cId="2302218541" sldId="1947"/>
        </pc:sldMkLst>
      </pc:sldChg>
      <pc:sldChg chg="modTransition">
        <pc:chgData name="지하람" userId="a5b6ff9c-712a-4625-8978-eefb6063f8ec" providerId="ADAL" clId="{84C8B0EA-4FED-4E3E-AF0A-7D565B5EFF78}" dt="2021-01-15T14:19:13.641" v="314"/>
        <pc:sldMkLst>
          <pc:docMk/>
          <pc:sldMk cId="3655920801" sldId="1948"/>
        </pc:sldMkLst>
      </pc:sldChg>
      <pc:sldChg chg="modTransition">
        <pc:chgData name="지하람" userId="a5b6ff9c-712a-4625-8978-eefb6063f8ec" providerId="ADAL" clId="{84C8B0EA-4FED-4E3E-AF0A-7D565B5EFF78}" dt="2021-01-15T14:19:13.641" v="314"/>
        <pc:sldMkLst>
          <pc:docMk/>
          <pc:sldMk cId="3155273391" sldId="1949"/>
        </pc:sldMkLst>
      </pc:sldChg>
      <pc:sldChg chg="modSp setBg">
        <pc:chgData name="지하람" userId="a5b6ff9c-712a-4625-8978-eefb6063f8ec" providerId="ADAL" clId="{84C8B0EA-4FED-4E3E-AF0A-7D565B5EFF78}" dt="2021-01-15T14:19:44.268" v="318" actId="207"/>
        <pc:sldMkLst>
          <pc:docMk/>
          <pc:sldMk cId="2022423798" sldId="1955"/>
        </pc:sldMkLst>
        <pc:spChg chg="mod">
          <ac:chgData name="지하람" userId="a5b6ff9c-712a-4625-8978-eefb6063f8ec" providerId="ADAL" clId="{84C8B0EA-4FED-4E3E-AF0A-7D565B5EFF78}" dt="2021-01-15T14:19:40.133" v="316" actId="207"/>
          <ac:spMkLst>
            <pc:docMk/>
            <pc:sldMk cId="2022423798" sldId="1955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19:41.673" v="317" actId="207"/>
          <ac:spMkLst>
            <pc:docMk/>
            <pc:sldMk cId="2022423798" sldId="1955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19:44.268" v="318" actId="207"/>
          <ac:spMkLst>
            <pc:docMk/>
            <pc:sldMk cId="2022423798" sldId="1955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32.422" v="608" actId="207"/>
        <pc:sldMkLst>
          <pc:docMk/>
          <pc:sldMk cId="2846218178" sldId="1956"/>
        </pc:sldMkLst>
        <pc:spChg chg="mod">
          <ac:chgData name="지하람" userId="a5b6ff9c-712a-4625-8978-eefb6063f8ec" providerId="ADAL" clId="{84C8B0EA-4FED-4E3E-AF0A-7D565B5EFF78}" dt="2021-01-15T14:22:28.542" v="606" actId="207"/>
          <ac:spMkLst>
            <pc:docMk/>
            <pc:sldMk cId="2846218178" sldId="1956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30.387" v="607" actId="207"/>
          <ac:spMkLst>
            <pc:docMk/>
            <pc:sldMk cId="2846218178" sldId="1956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32.422" v="608" actId="207"/>
          <ac:spMkLst>
            <pc:docMk/>
            <pc:sldMk cId="2846218178" sldId="1956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39.315" v="612"/>
        <pc:sldMkLst>
          <pc:docMk/>
          <pc:sldMk cId="139708084" sldId="1957"/>
        </pc:sldMkLst>
        <pc:spChg chg="mod">
          <ac:chgData name="지하람" userId="a5b6ff9c-712a-4625-8978-eefb6063f8ec" providerId="ADAL" clId="{84C8B0EA-4FED-4E3E-AF0A-7D565B5EFF78}" dt="2021-01-15T14:22:34.751" v="609" actId="207"/>
          <ac:spMkLst>
            <pc:docMk/>
            <pc:sldMk cId="139708084" sldId="1957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36.347" v="610" actId="207"/>
          <ac:spMkLst>
            <pc:docMk/>
            <pc:sldMk cId="139708084" sldId="1957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37.571" v="611" actId="207"/>
          <ac:spMkLst>
            <pc:docMk/>
            <pc:sldMk cId="139708084" sldId="1957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46.190" v="616"/>
        <pc:sldMkLst>
          <pc:docMk/>
          <pc:sldMk cId="2178462535" sldId="1958"/>
        </pc:sldMkLst>
        <pc:spChg chg="mod">
          <ac:chgData name="지하람" userId="a5b6ff9c-712a-4625-8978-eefb6063f8ec" providerId="ADAL" clId="{84C8B0EA-4FED-4E3E-AF0A-7D565B5EFF78}" dt="2021-01-15T14:22:41.263" v="613" actId="207"/>
          <ac:spMkLst>
            <pc:docMk/>
            <pc:sldMk cId="2178462535" sldId="1958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42.678" v="614" actId="207"/>
          <ac:spMkLst>
            <pc:docMk/>
            <pc:sldMk cId="2178462535" sldId="1958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44.307" v="615" actId="207"/>
          <ac:spMkLst>
            <pc:docMk/>
            <pc:sldMk cId="2178462535" sldId="1958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55.463" v="620"/>
        <pc:sldMkLst>
          <pc:docMk/>
          <pc:sldMk cId="3161985188" sldId="1959"/>
        </pc:sldMkLst>
        <pc:spChg chg="mod">
          <ac:chgData name="지하람" userId="a5b6ff9c-712a-4625-8978-eefb6063f8ec" providerId="ADAL" clId="{84C8B0EA-4FED-4E3E-AF0A-7D565B5EFF78}" dt="2021-01-15T14:22:50.548" v="617" actId="207"/>
          <ac:spMkLst>
            <pc:docMk/>
            <pc:sldMk cId="3161985188" sldId="1959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51.721" v="618" actId="207"/>
          <ac:spMkLst>
            <pc:docMk/>
            <pc:sldMk cId="3161985188" sldId="1959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53.638" v="619" actId="207"/>
          <ac:spMkLst>
            <pc:docMk/>
            <pc:sldMk cId="3161985188" sldId="1959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3:57.228" v="674" actId="207"/>
        <pc:sldMkLst>
          <pc:docMk/>
          <pc:sldMk cId="3832835692" sldId="1961"/>
        </pc:sldMkLst>
        <pc:spChg chg="mod">
          <ac:chgData name="지하람" userId="a5b6ff9c-712a-4625-8978-eefb6063f8ec" providerId="ADAL" clId="{84C8B0EA-4FED-4E3E-AF0A-7D565B5EFF78}" dt="2021-01-15T14:23:56.466" v="672" actId="207"/>
          <ac:spMkLst>
            <pc:docMk/>
            <pc:sldMk cId="3832835692" sldId="1961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56.810" v="673" actId="207"/>
          <ac:spMkLst>
            <pc:docMk/>
            <pc:sldMk cId="3832835692" sldId="1961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57.228" v="674" actId="207"/>
          <ac:spMkLst>
            <pc:docMk/>
            <pc:sldMk cId="3832835692" sldId="1961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3:59.970" v="677" actId="207"/>
        <pc:sldMkLst>
          <pc:docMk/>
          <pc:sldMk cId="3086877086" sldId="1962"/>
        </pc:sldMkLst>
        <pc:spChg chg="mod">
          <ac:chgData name="지하람" userId="a5b6ff9c-712a-4625-8978-eefb6063f8ec" providerId="ADAL" clId="{84C8B0EA-4FED-4E3E-AF0A-7D565B5EFF78}" dt="2021-01-15T14:23:59.455" v="675" actId="207"/>
          <ac:spMkLst>
            <pc:docMk/>
            <pc:sldMk cId="3086877086" sldId="1962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59.595" v="676" actId="207"/>
          <ac:spMkLst>
            <pc:docMk/>
            <pc:sldMk cId="3086877086" sldId="1962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59.970" v="677" actId="207"/>
          <ac:spMkLst>
            <pc:docMk/>
            <pc:sldMk cId="3086877086" sldId="1962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3:54.156" v="671" actId="207"/>
        <pc:sldMkLst>
          <pc:docMk/>
          <pc:sldMk cId="1100800972" sldId="1963"/>
        </pc:sldMkLst>
        <pc:spChg chg="mod">
          <ac:chgData name="지하람" userId="a5b6ff9c-712a-4625-8978-eefb6063f8ec" providerId="ADAL" clId="{84C8B0EA-4FED-4E3E-AF0A-7D565B5EFF78}" dt="2021-01-15T14:23:49.809" v="669" actId="207"/>
          <ac:spMkLst>
            <pc:docMk/>
            <pc:sldMk cId="1100800972" sldId="1963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51.680" v="670" actId="207"/>
          <ac:spMkLst>
            <pc:docMk/>
            <pc:sldMk cId="1100800972" sldId="1963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54.156" v="671" actId="207"/>
          <ac:spMkLst>
            <pc:docMk/>
            <pc:sldMk cId="1100800972" sldId="1963"/>
            <ac:spMk id="8" creationId="{D3FA0CB5-5E24-4931-AD15-614D32B23ED6}"/>
          </ac:spMkLst>
        </pc:spChg>
      </pc:sldChg>
      <pc:sldChg chg="add modTransition">
        <pc:chgData name="지하람" userId="a5b6ff9c-712a-4625-8978-eefb6063f8ec" providerId="ADAL" clId="{84C8B0EA-4FED-4E3E-AF0A-7D565B5EFF78}" dt="2021-01-15T14:19:13.641" v="314"/>
        <pc:sldMkLst>
          <pc:docMk/>
          <pc:sldMk cId="1514047231" sldId="1964"/>
        </pc:sldMkLst>
      </pc:sldChg>
      <pc:sldChg chg="modSp add">
        <pc:chgData name="지하람" userId="a5b6ff9c-712a-4625-8978-eefb6063f8ec" providerId="ADAL" clId="{84C8B0EA-4FED-4E3E-AF0A-7D565B5EFF78}" dt="2021-01-15T14:18:56.350" v="309" actId="20577"/>
        <pc:sldMkLst>
          <pc:docMk/>
          <pc:sldMk cId="4188415442" sldId="1965"/>
        </pc:sldMkLst>
        <pc:spChg chg="mod">
          <ac:chgData name="지하람" userId="a5b6ff9c-712a-4625-8978-eefb6063f8ec" providerId="ADAL" clId="{84C8B0EA-4FED-4E3E-AF0A-7D565B5EFF78}" dt="2021-01-15T14:18:56.350" v="309" actId="20577"/>
          <ac:spMkLst>
            <pc:docMk/>
            <pc:sldMk cId="4188415442" sldId="1965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19:01.438" v="313" actId="20577"/>
        <pc:sldMkLst>
          <pc:docMk/>
          <pc:sldMk cId="3369528245" sldId="1966"/>
        </pc:sldMkLst>
        <pc:spChg chg="mod">
          <ac:chgData name="지하람" userId="a5b6ff9c-712a-4625-8978-eefb6063f8ec" providerId="ADAL" clId="{84C8B0EA-4FED-4E3E-AF0A-7D565B5EFF78}" dt="2021-01-15T14:19:01.438" v="313" actId="20577"/>
          <ac:spMkLst>
            <pc:docMk/>
            <pc:sldMk cId="3369528245" sldId="1966"/>
            <ac:spMk id="8" creationId="{D3FA0CB5-5E24-4931-AD15-614D32B23ED6}"/>
          </ac:spMkLst>
        </pc:spChg>
      </pc:sldChg>
      <pc:sldChg chg="modSp add ord setBg">
        <pc:chgData name="지하람" userId="a5b6ff9c-712a-4625-8978-eefb6063f8ec" providerId="ADAL" clId="{84C8B0EA-4FED-4E3E-AF0A-7D565B5EFF78}" dt="2021-01-15T14:19:57.165" v="325" actId="207"/>
        <pc:sldMkLst>
          <pc:docMk/>
          <pc:sldMk cId="1569517881" sldId="1967"/>
        </pc:sldMkLst>
        <pc:spChg chg="mod">
          <ac:chgData name="지하람" userId="a5b6ff9c-712a-4625-8978-eefb6063f8ec" providerId="ADAL" clId="{84C8B0EA-4FED-4E3E-AF0A-7D565B5EFF78}" dt="2021-01-15T14:19:54.123" v="323" actId="207"/>
          <ac:spMkLst>
            <pc:docMk/>
            <pc:sldMk cId="1569517881" sldId="1967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19:55.677" v="324" actId="207"/>
          <ac:spMkLst>
            <pc:docMk/>
            <pc:sldMk cId="1569517881" sldId="1967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19:57.165" v="325" actId="207"/>
          <ac:spMkLst>
            <pc:docMk/>
            <pc:sldMk cId="1569517881" sldId="1967"/>
            <ac:spMk id="8" creationId="{D3FA0CB5-5E24-4931-AD15-614D32B23ED6}"/>
          </ac:spMkLst>
        </pc:spChg>
      </pc:sldChg>
      <pc:sldChg chg="add">
        <pc:chgData name="지하람" userId="a5b6ff9c-712a-4625-8978-eefb6063f8ec" providerId="ADAL" clId="{84C8B0EA-4FED-4E3E-AF0A-7D565B5EFF78}" dt="2021-01-15T14:19:48.728" v="320"/>
        <pc:sldMkLst>
          <pc:docMk/>
          <pc:sldMk cId="1233424084" sldId="1968"/>
        </pc:sldMkLst>
      </pc:sldChg>
      <pc:sldChg chg="modSp add">
        <pc:chgData name="지하람" userId="a5b6ff9c-712a-4625-8978-eefb6063f8ec" providerId="ADAL" clId="{84C8B0EA-4FED-4E3E-AF0A-7D565B5EFF78}" dt="2021-01-15T14:21:05.898" v="440"/>
        <pc:sldMkLst>
          <pc:docMk/>
          <pc:sldMk cId="3720000888" sldId="1969"/>
        </pc:sldMkLst>
        <pc:spChg chg="mod">
          <ac:chgData name="지하람" userId="a5b6ff9c-712a-4625-8978-eefb6063f8ec" providerId="ADAL" clId="{84C8B0EA-4FED-4E3E-AF0A-7D565B5EFF78}" dt="2021-01-15T14:20:38.148" v="345"/>
          <ac:spMkLst>
            <pc:docMk/>
            <pc:sldMk cId="3720000888" sldId="1969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1:05.898" v="440"/>
          <ac:spMkLst>
            <pc:docMk/>
            <pc:sldMk cId="3720000888" sldId="1969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1:31.210" v="536"/>
        <pc:sldMkLst>
          <pc:docMk/>
          <pc:sldMk cId="2794286022" sldId="1970"/>
        </pc:sldMkLst>
        <pc:spChg chg="mod">
          <ac:chgData name="지하람" userId="a5b6ff9c-712a-4625-8978-eefb6063f8ec" providerId="ADAL" clId="{84C8B0EA-4FED-4E3E-AF0A-7D565B5EFF78}" dt="2021-01-15T14:21:31.210" v="536"/>
          <ac:spMkLst>
            <pc:docMk/>
            <pc:sldMk cId="2794286022" sldId="1970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1:49.562" v="550"/>
        <pc:sldMkLst>
          <pc:docMk/>
          <pc:sldMk cId="3901354609" sldId="1971"/>
        </pc:sldMkLst>
        <pc:spChg chg="mod">
          <ac:chgData name="지하람" userId="a5b6ff9c-712a-4625-8978-eefb6063f8ec" providerId="ADAL" clId="{84C8B0EA-4FED-4E3E-AF0A-7D565B5EFF78}" dt="2021-01-15T14:21:49.562" v="550"/>
          <ac:spMkLst>
            <pc:docMk/>
            <pc:sldMk cId="3901354609" sldId="1971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1:56.413" v="566"/>
        <pc:sldMkLst>
          <pc:docMk/>
          <pc:sldMk cId="716586347" sldId="1972"/>
        </pc:sldMkLst>
        <pc:spChg chg="mod">
          <ac:chgData name="지하람" userId="a5b6ff9c-712a-4625-8978-eefb6063f8ec" providerId="ADAL" clId="{84C8B0EA-4FED-4E3E-AF0A-7D565B5EFF78}" dt="2021-01-15T14:21:56.413" v="566"/>
          <ac:spMkLst>
            <pc:docMk/>
            <pc:sldMk cId="716586347" sldId="1972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2:10.076" v="586"/>
        <pc:sldMkLst>
          <pc:docMk/>
          <pc:sldMk cId="3935269817" sldId="1973"/>
        </pc:sldMkLst>
        <pc:spChg chg="mod">
          <ac:chgData name="지하람" userId="a5b6ff9c-712a-4625-8978-eefb6063f8ec" providerId="ADAL" clId="{84C8B0EA-4FED-4E3E-AF0A-7D565B5EFF78}" dt="2021-01-15T14:22:10.076" v="586"/>
          <ac:spMkLst>
            <pc:docMk/>
            <pc:sldMk cId="3935269817" sldId="1973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2:17.140" v="604"/>
        <pc:sldMkLst>
          <pc:docMk/>
          <pc:sldMk cId="95309490" sldId="1974"/>
        </pc:sldMkLst>
        <pc:spChg chg="mod">
          <ac:chgData name="지하람" userId="a5b6ff9c-712a-4625-8978-eefb6063f8ec" providerId="ADAL" clId="{84C8B0EA-4FED-4E3E-AF0A-7D565B5EFF78}" dt="2021-01-15T14:22:17.140" v="604"/>
          <ac:spMkLst>
            <pc:docMk/>
            <pc:sldMk cId="95309490" sldId="1974"/>
            <ac:spMk id="8" creationId="{D3FA0CB5-5E24-4931-AD15-614D32B23ED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FA78CD-5D77-4E37-9194-F0364187A99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61789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6571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3163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6975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6332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2922" algn="l" defTabSz="913163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498" algn="l" defTabSz="913163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067" algn="l" defTabSz="913163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647" algn="l" defTabSz="913163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/>
              <a:pPr/>
              <a:t>35</a:t>
            </a:fld>
            <a:endParaRPr lang="en-US" altLang="ko-KR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dirty="0"/>
              <a:t>마우스 오른쪽 클릭 후 텍스트편집</a:t>
            </a:r>
            <a:r>
              <a:rPr lang="en-US" altLang="ko-KR" dirty="0"/>
              <a:t>(</a:t>
            </a:r>
            <a:r>
              <a:rPr lang="ko-KR" altLang="en-US" dirty="0"/>
              <a:t>문자열추가</a:t>
            </a:r>
            <a:r>
              <a:rPr lang="en-US" altLang="ko-KR" dirty="0"/>
              <a:t>) </a:t>
            </a:r>
            <a:r>
              <a:rPr lang="ko-KR" altLang="en-US" dirty="0"/>
              <a:t>버튼 </a:t>
            </a:r>
            <a:r>
              <a:rPr lang="ko-KR" altLang="en-US" dirty="0" err="1"/>
              <a:t>누른후</a:t>
            </a:r>
            <a:r>
              <a:rPr lang="ko-KR" altLang="en-US" dirty="0"/>
              <a:t> 텍스트 삽입 바랍니다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06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28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48101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15041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26" y="4203593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10" y="4075289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97" y="4074368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57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2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9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6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37598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76111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3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193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193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57943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5091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193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92961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604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9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26366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26" y="338678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285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03" indent="0">
              <a:buNone/>
              <a:defRPr sz="2800"/>
            </a:lvl2pPr>
            <a:lvl3pPr marL="913422" indent="0">
              <a:buNone/>
              <a:defRPr sz="2400"/>
            </a:lvl3pPr>
            <a:lvl4pPr marL="1370140" indent="0">
              <a:buNone/>
              <a:defRPr sz="2000"/>
            </a:lvl4pPr>
            <a:lvl5pPr marL="1826850" indent="0">
              <a:buNone/>
              <a:defRPr sz="2000"/>
            </a:lvl5pPr>
            <a:lvl6pPr marL="2283566" indent="0">
              <a:buNone/>
              <a:defRPr sz="2000"/>
            </a:lvl6pPr>
            <a:lvl7pPr marL="2740278" indent="0">
              <a:buNone/>
              <a:defRPr sz="2000"/>
            </a:lvl7pPr>
            <a:lvl8pPr marL="3196979" indent="0">
              <a:buNone/>
              <a:defRPr sz="2000"/>
            </a:lvl8pPr>
            <a:lvl9pPr marL="365369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9137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781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25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1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10075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32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82752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70506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9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2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1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1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1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2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2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14621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0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27973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7" indent="0">
              <a:buNone/>
              <a:defRPr sz="2000" b="1"/>
            </a:lvl2pPr>
            <a:lvl3pPr marL="914064" indent="0">
              <a:buNone/>
              <a:defRPr sz="1900" b="1"/>
            </a:lvl3pPr>
            <a:lvl4pPr marL="1371096" indent="0">
              <a:buNone/>
              <a:defRPr sz="1600" b="1"/>
            </a:lvl4pPr>
            <a:lvl5pPr marL="1828126" indent="0">
              <a:buNone/>
              <a:defRPr sz="1600" b="1"/>
            </a:lvl5pPr>
            <a:lvl6pPr marL="2285166" indent="0">
              <a:buNone/>
              <a:defRPr sz="1600" b="1"/>
            </a:lvl6pPr>
            <a:lvl7pPr marL="2742190" indent="0">
              <a:buNone/>
              <a:defRPr sz="1600" b="1"/>
            </a:lvl7pPr>
            <a:lvl8pPr marL="3199216" indent="0">
              <a:buNone/>
              <a:defRPr sz="1600" b="1"/>
            </a:lvl8pPr>
            <a:lvl9pPr marL="36562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36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7" indent="0">
              <a:buNone/>
              <a:defRPr sz="2000" b="1"/>
            </a:lvl2pPr>
            <a:lvl3pPr marL="914064" indent="0">
              <a:buNone/>
              <a:defRPr sz="1900" b="1"/>
            </a:lvl3pPr>
            <a:lvl4pPr marL="1371096" indent="0">
              <a:buNone/>
              <a:defRPr sz="1600" b="1"/>
            </a:lvl4pPr>
            <a:lvl5pPr marL="1828126" indent="0">
              <a:buNone/>
              <a:defRPr sz="1600" b="1"/>
            </a:lvl5pPr>
            <a:lvl6pPr marL="2285166" indent="0">
              <a:buNone/>
              <a:defRPr sz="1600" b="1"/>
            </a:lvl6pPr>
            <a:lvl7pPr marL="2742190" indent="0">
              <a:buNone/>
              <a:defRPr sz="1600" b="1"/>
            </a:lvl7pPr>
            <a:lvl8pPr marL="3199216" indent="0">
              <a:buNone/>
              <a:defRPr sz="1600" b="1"/>
            </a:lvl8pPr>
            <a:lvl9pPr marL="36562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3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48461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26238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94326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45" y="27325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27" indent="0">
              <a:buNone/>
              <a:defRPr sz="1200"/>
            </a:lvl2pPr>
            <a:lvl3pPr marL="914064" indent="0">
              <a:buNone/>
              <a:defRPr sz="1100"/>
            </a:lvl3pPr>
            <a:lvl4pPr marL="1371096" indent="0">
              <a:buNone/>
              <a:defRPr sz="900"/>
            </a:lvl4pPr>
            <a:lvl5pPr marL="1828126" indent="0">
              <a:buNone/>
              <a:defRPr sz="900"/>
            </a:lvl5pPr>
            <a:lvl6pPr marL="2285166" indent="0">
              <a:buNone/>
              <a:defRPr sz="900"/>
            </a:lvl6pPr>
            <a:lvl7pPr marL="2742190" indent="0">
              <a:buNone/>
              <a:defRPr sz="900"/>
            </a:lvl7pPr>
            <a:lvl8pPr marL="3199216" indent="0">
              <a:buNone/>
              <a:defRPr sz="900"/>
            </a:lvl8pPr>
            <a:lvl9pPr marL="365624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81185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27" indent="0">
              <a:buNone/>
              <a:defRPr sz="2800"/>
            </a:lvl2pPr>
            <a:lvl3pPr marL="914064" indent="0">
              <a:buNone/>
              <a:defRPr sz="2400"/>
            </a:lvl3pPr>
            <a:lvl4pPr marL="1371096" indent="0">
              <a:buNone/>
              <a:defRPr sz="2000"/>
            </a:lvl4pPr>
            <a:lvl5pPr marL="1828126" indent="0">
              <a:buNone/>
              <a:defRPr sz="2000"/>
            </a:lvl5pPr>
            <a:lvl6pPr marL="2285166" indent="0">
              <a:buNone/>
              <a:defRPr sz="2000"/>
            </a:lvl6pPr>
            <a:lvl7pPr marL="2742190" indent="0">
              <a:buNone/>
              <a:defRPr sz="2000"/>
            </a:lvl7pPr>
            <a:lvl8pPr marL="3199216" indent="0">
              <a:buNone/>
              <a:defRPr sz="2000"/>
            </a:lvl8pPr>
            <a:lvl9pPr marL="365624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49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27" indent="0">
              <a:buNone/>
              <a:defRPr sz="1200"/>
            </a:lvl2pPr>
            <a:lvl3pPr marL="914064" indent="0">
              <a:buNone/>
              <a:defRPr sz="1100"/>
            </a:lvl3pPr>
            <a:lvl4pPr marL="1371096" indent="0">
              <a:buNone/>
              <a:defRPr sz="900"/>
            </a:lvl4pPr>
            <a:lvl5pPr marL="1828126" indent="0">
              <a:buNone/>
              <a:defRPr sz="900"/>
            </a:lvl5pPr>
            <a:lvl6pPr marL="2285166" indent="0">
              <a:buNone/>
              <a:defRPr sz="900"/>
            </a:lvl6pPr>
            <a:lvl7pPr marL="2742190" indent="0">
              <a:buNone/>
              <a:defRPr sz="900"/>
            </a:lvl7pPr>
            <a:lvl8pPr marL="3199216" indent="0">
              <a:buNone/>
              <a:defRPr sz="900"/>
            </a:lvl8pPr>
            <a:lvl9pPr marL="365624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112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0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27221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84767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36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36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08288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61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04927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4138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85788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3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7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6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5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4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3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2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38877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제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14392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94809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800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38729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7" y="398422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028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66314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03" indent="0">
              <a:buNone/>
              <a:defRPr sz="2800"/>
            </a:lvl2pPr>
            <a:lvl3pPr marL="913820" indent="0">
              <a:buNone/>
              <a:defRPr sz="2400"/>
            </a:lvl3pPr>
            <a:lvl4pPr marL="1370734" indent="0">
              <a:buNone/>
              <a:defRPr sz="2000"/>
            </a:lvl4pPr>
            <a:lvl5pPr marL="1827644" indent="0">
              <a:buNone/>
              <a:defRPr sz="2000"/>
            </a:lvl5pPr>
            <a:lvl6pPr marL="2284558" indent="0">
              <a:buNone/>
              <a:defRPr sz="2000"/>
            </a:lvl6pPr>
            <a:lvl7pPr marL="2741466" indent="0">
              <a:buNone/>
              <a:defRPr sz="2000"/>
            </a:lvl7pPr>
            <a:lvl8pPr marL="3198368" indent="0">
              <a:buNone/>
              <a:defRPr sz="2000"/>
            </a:lvl8pPr>
            <a:lvl9pPr marL="3655279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49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03" indent="0">
              <a:buNone/>
              <a:defRPr sz="1200"/>
            </a:lvl2pPr>
            <a:lvl3pPr marL="913820" indent="0">
              <a:buNone/>
              <a:defRPr sz="1100"/>
            </a:lvl3pPr>
            <a:lvl4pPr marL="1370734" indent="0">
              <a:buNone/>
              <a:defRPr sz="900"/>
            </a:lvl4pPr>
            <a:lvl5pPr marL="1827644" indent="0">
              <a:buNone/>
              <a:defRPr sz="900"/>
            </a:lvl5pPr>
            <a:lvl6pPr marL="2284558" indent="0">
              <a:buNone/>
              <a:defRPr sz="900"/>
            </a:lvl6pPr>
            <a:lvl7pPr marL="2741466" indent="0">
              <a:buNone/>
              <a:defRPr sz="900"/>
            </a:lvl7pPr>
            <a:lvl8pPr marL="3198368" indent="0">
              <a:buNone/>
              <a:defRPr sz="900"/>
            </a:lvl8pPr>
            <a:lvl9pPr marL="3655279" indent="0">
              <a:buNone/>
              <a:defRPr sz="900"/>
            </a:lvl9pPr>
          </a:lstStyle>
          <a:p>
            <a:r>
              <a:rPr lang="ko-KR" altLang="en-US" smtClean="0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62400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2130461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49739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2857505" y="2214588"/>
            <a:ext cx="6477023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11839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72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72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16823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19440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45336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19" y="4203593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28" tIns="45674" rIns="9132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18" y="4075289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28" tIns="45674" rIns="9132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28" tIns="45674" rIns="9132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85" y="4074371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28" tIns="45674" rIns="9132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57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28" tIns="45674" rIns="9132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6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2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51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1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7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3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0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15270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91423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7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619" indent="0">
              <a:buNone/>
              <a:defRPr sz="2100" b="1"/>
            </a:lvl2pPr>
            <a:lvl3pPr marL="913253" indent="0">
              <a:buNone/>
              <a:defRPr sz="1900" b="1"/>
            </a:lvl3pPr>
            <a:lvl4pPr marL="1369886" indent="0">
              <a:buNone/>
              <a:defRPr sz="1500" b="1"/>
            </a:lvl4pPr>
            <a:lvl5pPr marL="1826512" indent="0">
              <a:buNone/>
              <a:defRPr sz="1500" b="1"/>
            </a:lvl5pPr>
            <a:lvl6pPr marL="2283146" indent="0">
              <a:buNone/>
              <a:defRPr sz="1500" b="1"/>
            </a:lvl6pPr>
            <a:lvl7pPr marL="2739770" indent="0">
              <a:buNone/>
              <a:defRPr sz="1500" b="1"/>
            </a:lvl7pPr>
            <a:lvl8pPr marL="3196387" indent="0">
              <a:buNone/>
              <a:defRPr sz="1500" b="1"/>
            </a:lvl8pPr>
            <a:lvl9pPr marL="365301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185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619" indent="0">
              <a:buNone/>
              <a:defRPr sz="2100" b="1"/>
            </a:lvl2pPr>
            <a:lvl3pPr marL="913253" indent="0">
              <a:buNone/>
              <a:defRPr sz="1900" b="1"/>
            </a:lvl3pPr>
            <a:lvl4pPr marL="1369886" indent="0">
              <a:buNone/>
              <a:defRPr sz="1500" b="1"/>
            </a:lvl4pPr>
            <a:lvl5pPr marL="1826512" indent="0">
              <a:buNone/>
              <a:defRPr sz="1500" b="1"/>
            </a:lvl5pPr>
            <a:lvl6pPr marL="2283146" indent="0">
              <a:buNone/>
              <a:defRPr sz="1500" b="1"/>
            </a:lvl6pPr>
            <a:lvl7pPr marL="2739770" indent="0">
              <a:buNone/>
              <a:defRPr sz="1500" b="1"/>
            </a:lvl7pPr>
            <a:lvl8pPr marL="3196387" indent="0">
              <a:buNone/>
              <a:defRPr sz="1500" b="1"/>
            </a:lvl8pPr>
            <a:lvl9pPr marL="365301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185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45938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798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67" y="4203609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268" tIns="45650" rIns="91268" bIns="4565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305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268" tIns="45650" rIns="91268" bIns="4565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268" tIns="45650" rIns="91268" bIns="4565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01" y="4074425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268" tIns="45650" rIns="91268" bIns="4565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73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268" tIns="45650" rIns="91268" bIns="4565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8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2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262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89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52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15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7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418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049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98906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193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21443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00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619" indent="0">
              <a:buNone/>
              <a:defRPr sz="1200"/>
            </a:lvl2pPr>
            <a:lvl3pPr marL="913253" indent="0">
              <a:buNone/>
              <a:defRPr sz="1100"/>
            </a:lvl3pPr>
            <a:lvl4pPr marL="1369886" indent="0">
              <a:buNone/>
              <a:defRPr sz="900"/>
            </a:lvl4pPr>
            <a:lvl5pPr marL="1826512" indent="0">
              <a:buNone/>
              <a:defRPr sz="900"/>
            </a:lvl5pPr>
            <a:lvl6pPr marL="2283146" indent="0">
              <a:buNone/>
              <a:defRPr sz="900"/>
            </a:lvl6pPr>
            <a:lvl7pPr marL="2739770" indent="0">
              <a:buNone/>
              <a:defRPr sz="900"/>
            </a:lvl7pPr>
            <a:lvl8pPr marL="3196387" indent="0">
              <a:buNone/>
              <a:defRPr sz="900"/>
            </a:lvl8pPr>
            <a:lvl9pPr marL="365301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7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45025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21" y="338681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280" y="2785545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619" indent="0">
              <a:buNone/>
              <a:defRPr sz="1200"/>
            </a:lvl2pPr>
            <a:lvl3pPr marL="913253" indent="0">
              <a:buNone/>
              <a:defRPr sz="1100"/>
            </a:lvl3pPr>
            <a:lvl4pPr marL="1369886" indent="0">
              <a:buNone/>
              <a:defRPr sz="900"/>
            </a:lvl4pPr>
            <a:lvl5pPr marL="1826512" indent="0">
              <a:buNone/>
              <a:defRPr sz="900"/>
            </a:lvl5pPr>
            <a:lvl6pPr marL="2283146" indent="0">
              <a:buNone/>
              <a:defRPr sz="900"/>
            </a:lvl6pPr>
            <a:lvl7pPr marL="2739770" indent="0">
              <a:buNone/>
              <a:defRPr sz="900"/>
            </a:lvl7pPr>
            <a:lvl8pPr marL="3196387" indent="0">
              <a:buNone/>
              <a:defRPr sz="900"/>
            </a:lvl8pPr>
            <a:lvl9pPr marL="365301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619" indent="0">
              <a:buNone/>
              <a:defRPr sz="2800"/>
            </a:lvl2pPr>
            <a:lvl3pPr marL="913253" indent="0">
              <a:buNone/>
              <a:defRPr sz="2400"/>
            </a:lvl3pPr>
            <a:lvl4pPr marL="1369886" indent="0">
              <a:buNone/>
              <a:defRPr sz="2100"/>
            </a:lvl4pPr>
            <a:lvl5pPr marL="1826512" indent="0">
              <a:buNone/>
              <a:defRPr sz="2100"/>
            </a:lvl5pPr>
            <a:lvl6pPr marL="2283146" indent="0">
              <a:buNone/>
              <a:defRPr sz="2100"/>
            </a:lvl6pPr>
            <a:lvl7pPr marL="2739770" indent="0">
              <a:buNone/>
              <a:defRPr sz="2100"/>
            </a:lvl7pPr>
            <a:lvl8pPr marL="3196387" indent="0">
              <a:buNone/>
              <a:defRPr sz="2100"/>
            </a:lvl8pPr>
            <a:lvl9pPr marL="3653015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26618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07104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4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81533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13979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94275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21811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02531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8201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50687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87561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37253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43016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38709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22537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463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33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299" indent="0">
              <a:buNone/>
              <a:defRPr sz="2100" b="1"/>
            </a:lvl2pPr>
            <a:lvl3pPr marL="912627" indent="0">
              <a:buNone/>
              <a:defRPr sz="1900" b="1"/>
            </a:lvl3pPr>
            <a:lvl4pPr marL="1368946" indent="0">
              <a:buNone/>
              <a:defRPr sz="1500" b="1"/>
            </a:lvl4pPr>
            <a:lvl5pPr marL="1825258" indent="0">
              <a:buNone/>
              <a:defRPr sz="1500" b="1"/>
            </a:lvl5pPr>
            <a:lvl6pPr marL="2281578" indent="0">
              <a:buNone/>
              <a:defRPr sz="1500" b="1"/>
            </a:lvl6pPr>
            <a:lvl7pPr marL="2737890" indent="0">
              <a:buNone/>
              <a:defRPr sz="1500" b="1"/>
            </a:lvl7pPr>
            <a:lvl8pPr marL="3194189" indent="0">
              <a:buNone/>
              <a:defRPr sz="1500" b="1"/>
            </a:lvl8pPr>
            <a:lvl9pPr marL="3650499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33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2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299" indent="0">
              <a:buNone/>
              <a:defRPr sz="2100" b="1"/>
            </a:lvl2pPr>
            <a:lvl3pPr marL="912627" indent="0">
              <a:buNone/>
              <a:defRPr sz="1900" b="1"/>
            </a:lvl3pPr>
            <a:lvl4pPr marL="1368946" indent="0">
              <a:buNone/>
              <a:defRPr sz="1500" b="1"/>
            </a:lvl4pPr>
            <a:lvl5pPr marL="1825258" indent="0">
              <a:buNone/>
              <a:defRPr sz="1500" b="1"/>
            </a:lvl5pPr>
            <a:lvl6pPr marL="2281578" indent="0">
              <a:buNone/>
              <a:defRPr sz="1500" b="1"/>
            </a:lvl6pPr>
            <a:lvl7pPr marL="2737890" indent="0">
              <a:buNone/>
              <a:defRPr sz="1500" b="1"/>
            </a:lvl7pPr>
            <a:lvl8pPr marL="3194189" indent="0">
              <a:buNone/>
              <a:defRPr sz="1500" b="1"/>
            </a:lvl8pPr>
            <a:lvl9pPr marL="3650499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33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359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798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09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1215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52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299" indent="0">
              <a:buNone/>
              <a:defRPr sz="1200"/>
            </a:lvl2pPr>
            <a:lvl3pPr marL="912627" indent="0">
              <a:buNone/>
              <a:defRPr sz="1100"/>
            </a:lvl3pPr>
            <a:lvl4pPr marL="1368946" indent="0">
              <a:buNone/>
              <a:defRPr sz="900"/>
            </a:lvl4pPr>
            <a:lvl5pPr marL="1825258" indent="0">
              <a:buNone/>
              <a:defRPr sz="900"/>
            </a:lvl5pPr>
            <a:lvl6pPr marL="2281578" indent="0">
              <a:buNone/>
              <a:defRPr sz="900"/>
            </a:lvl6pPr>
            <a:lvl7pPr marL="2737890" indent="0">
              <a:buNone/>
              <a:defRPr sz="900"/>
            </a:lvl7pPr>
            <a:lvl8pPr marL="3194189" indent="0">
              <a:buNone/>
              <a:defRPr sz="900"/>
            </a:lvl8pPr>
            <a:lvl9pPr marL="365049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9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122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55" y="338701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29" y="278556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299" indent="0">
              <a:buNone/>
              <a:defRPr sz="1200"/>
            </a:lvl2pPr>
            <a:lvl3pPr marL="912627" indent="0">
              <a:buNone/>
              <a:defRPr sz="1100"/>
            </a:lvl3pPr>
            <a:lvl4pPr marL="1368946" indent="0">
              <a:buNone/>
              <a:defRPr sz="900"/>
            </a:lvl4pPr>
            <a:lvl5pPr marL="1825258" indent="0">
              <a:buNone/>
              <a:defRPr sz="900"/>
            </a:lvl5pPr>
            <a:lvl6pPr marL="2281578" indent="0">
              <a:buNone/>
              <a:defRPr sz="900"/>
            </a:lvl6pPr>
            <a:lvl7pPr marL="2737890" indent="0">
              <a:buNone/>
              <a:defRPr sz="900"/>
            </a:lvl7pPr>
            <a:lvl8pPr marL="3194189" indent="0">
              <a:buNone/>
              <a:defRPr sz="900"/>
            </a:lvl8pPr>
            <a:lvl9pPr marL="365049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299" indent="0">
              <a:buNone/>
              <a:defRPr sz="2800"/>
            </a:lvl2pPr>
            <a:lvl3pPr marL="912627" indent="0">
              <a:buNone/>
              <a:defRPr sz="2400"/>
            </a:lvl3pPr>
            <a:lvl4pPr marL="1368946" indent="0">
              <a:buNone/>
              <a:defRPr sz="2100"/>
            </a:lvl4pPr>
            <a:lvl5pPr marL="1825258" indent="0">
              <a:buNone/>
              <a:defRPr sz="2100"/>
            </a:lvl5pPr>
            <a:lvl6pPr marL="2281578" indent="0">
              <a:buNone/>
              <a:defRPr sz="2100"/>
            </a:lvl6pPr>
            <a:lvl7pPr marL="2737890" indent="0">
              <a:buNone/>
              <a:defRPr sz="2100"/>
            </a:lvl7pPr>
            <a:lvl8pPr marL="3194189" indent="0">
              <a:buNone/>
              <a:defRPr sz="2100"/>
            </a:lvl8pPr>
            <a:lvl9pPr marL="3650499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227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2181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4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25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7191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42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6003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8535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83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33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942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680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45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4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3513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0233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22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50" y="4203609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34" y="4075305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01" y="4074405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73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7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2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4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9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2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69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45" y="27326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194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16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7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4771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0820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40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40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1794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574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8644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6088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15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0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0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0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0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0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0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155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675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4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100" b="1"/>
            </a:lvl2pPr>
            <a:lvl3pPr marL="914022" indent="0">
              <a:buNone/>
              <a:defRPr sz="1900" b="1"/>
            </a:lvl3pPr>
            <a:lvl4pPr marL="1371034" indent="0">
              <a:buNone/>
              <a:defRPr sz="1500" b="1"/>
            </a:lvl4pPr>
            <a:lvl5pPr marL="1828046" indent="0">
              <a:buNone/>
              <a:defRPr sz="1500" b="1"/>
            </a:lvl5pPr>
            <a:lvl6pPr marL="2285066" indent="0">
              <a:buNone/>
              <a:defRPr sz="1500" b="1"/>
            </a:lvl6pPr>
            <a:lvl7pPr marL="2742070" indent="0">
              <a:buNone/>
              <a:defRPr sz="1500" b="1"/>
            </a:lvl7pPr>
            <a:lvl8pPr marL="3199072" indent="0">
              <a:buNone/>
              <a:defRPr sz="1500" b="1"/>
            </a:lvl8pPr>
            <a:lvl9pPr marL="3656075" indent="0">
              <a:buNone/>
              <a:defRPr sz="15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49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100" b="1"/>
            </a:lvl2pPr>
            <a:lvl3pPr marL="914022" indent="0">
              <a:buNone/>
              <a:defRPr sz="1900" b="1"/>
            </a:lvl3pPr>
            <a:lvl4pPr marL="1371034" indent="0">
              <a:buNone/>
              <a:defRPr sz="1500" b="1"/>
            </a:lvl4pPr>
            <a:lvl5pPr marL="1828046" indent="0">
              <a:buNone/>
              <a:defRPr sz="1500" b="1"/>
            </a:lvl5pPr>
            <a:lvl6pPr marL="2285066" indent="0">
              <a:buNone/>
              <a:defRPr sz="1500" b="1"/>
            </a:lvl6pPr>
            <a:lvl7pPr marL="2742070" indent="0">
              <a:buNone/>
              <a:defRPr sz="1500" b="1"/>
            </a:lvl7pPr>
            <a:lvl8pPr marL="3199072" indent="0">
              <a:buNone/>
              <a:defRPr sz="1500" b="1"/>
            </a:lvl8pPr>
            <a:lvl9pPr marL="3656075" indent="0">
              <a:buNone/>
              <a:defRPr sz="15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49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226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896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472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69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7" y="27319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03" indent="0">
              <a:buNone/>
              <a:defRPr sz="1200"/>
            </a:lvl2pPr>
            <a:lvl3pPr marL="914022" indent="0">
              <a:buNone/>
              <a:defRPr sz="1100"/>
            </a:lvl3pPr>
            <a:lvl4pPr marL="1371034" indent="0">
              <a:buNone/>
              <a:defRPr sz="900"/>
            </a:lvl4pPr>
            <a:lvl5pPr marL="1828046" indent="0">
              <a:buNone/>
              <a:defRPr sz="900"/>
            </a:lvl5pPr>
            <a:lvl6pPr marL="2285066" indent="0">
              <a:buNone/>
              <a:defRPr sz="900"/>
            </a:lvl6pPr>
            <a:lvl7pPr marL="2742070" indent="0">
              <a:buNone/>
              <a:defRPr sz="900"/>
            </a:lvl7pPr>
            <a:lvl8pPr marL="3199072" indent="0">
              <a:buNone/>
              <a:defRPr sz="900"/>
            </a:lvl8pPr>
            <a:lvl9pPr marL="3656075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256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16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03" indent="0">
              <a:buNone/>
              <a:defRPr sz="2800"/>
            </a:lvl2pPr>
            <a:lvl3pPr marL="914022" indent="0">
              <a:buNone/>
              <a:defRPr sz="2400"/>
            </a:lvl3pPr>
            <a:lvl4pPr marL="1371034" indent="0">
              <a:buNone/>
              <a:defRPr sz="2100"/>
            </a:lvl4pPr>
            <a:lvl5pPr marL="1828046" indent="0">
              <a:buNone/>
              <a:defRPr sz="2100"/>
            </a:lvl5pPr>
            <a:lvl6pPr marL="2285066" indent="0">
              <a:buNone/>
              <a:defRPr sz="2100"/>
            </a:lvl6pPr>
            <a:lvl7pPr marL="2742070" indent="0">
              <a:buNone/>
              <a:defRPr sz="2100"/>
            </a:lvl7pPr>
            <a:lvl8pPr marL="3199072" indent="0">
              <a:buNone/>
              <a:defRPr sz="2100"/>
            </a:lvl8pPr>
            <a:lvl9pPr marL="3656075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7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03" indent="0">
              <a:buNone/>
              <a:defRPr sz="1200"/>
            </a:lvl2pPr>
            <a:lvl3pPr marL="914022" indent="0">
              <a:buNone/>
              <a:defRPr sz="1100"/>
            </a:lvl3pPr>
            <a:lvl4pPr marL="1371034" indent="0">
              <a:buNone/>
              <a:defRPr sz="900"/>
            </a:lvl4pPr>
            <a:lvl5pPr marL="1828046" indent="0">
              <a:buNone/>
              <a:defRPr sz="900"/>
            </a:lvl5pPr>
            <a:lvl6pPr marL="2285066" indent="0">
              <a:buNone/>
              <a:defRPr sz="900"/>
            </a:lvl6pPr>
            <a:lvl7pPr marL="2742070" indent="0">
              <a:buNone/>
              <a:defRPr sz="900"/>
            </a:lvl7pPr>
            <a:lvl8pPr marL="3199072" indent="0">
              <a:buNone/>
              <a:defRPr sz="900"/>
            </a:lvl8pPr>
            <a:lvl9pPr marL="3656075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0078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8011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772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772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7012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28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7452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4247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33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7918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7713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30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3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918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33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17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2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17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9681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9910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69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45" y="2732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4611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16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7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0708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2679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24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2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098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8246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0153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35" y="4203609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34" y="4075305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85" y="4074391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73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7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2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4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9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2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7600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128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33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01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2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01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3156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3972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09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8847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20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7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154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37" y="338701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296" y="278555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559" indent="0">
              <a:buNone/>
              <a:defRPr sz="2800"/>
            </a:lvl2pPr>
            <a:lvl3pPr marL="913140" indent="0">
              <a:buNone/>
              <a:defRPr sz="2400"/>
            </a:lvl3pPr>
            <a:lvl4pPr marL="1369716" indent="0">
              <a:buNone/>
              <a:defRPr sz="2100"/>
            </a:lvl4pPr>
            <a:lvl5pPr marL="1826285" indent="0">
              <a:buNone/>
              <a:defRPr sz="2100"/>
            </a:lvl5pPr>
            <a:lvl6pPr marL="2282866" indent="0">
              <a:buNone/>
              <a:defRPr sz="2100"/>
            </a:lvl6pPr>
            <a:lvl7pPr marL="2739430" indent="0">
              <a:buNone/>
              <a:defRPr sz="2100"/>
            </a:lvl7pPr>
            <a:lvl8pPr marL="3195987" indent="0">
              <a:buNone/>
              <a:defRPr sz="2100"/>
            </a:lvl8pPr>
            <a:lvl9pPr marL="3652555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7671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166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25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400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01104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81137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27" y="4203609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27" y="4075305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85" y="4074381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73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7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2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4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9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2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247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09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9867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33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189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2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189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1853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27554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09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0198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08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7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9211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29" y="338701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288" y="278555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559" indent="0">
              <a:buNone/>
              <a:defRPr sz="2800"/>
            </a:lvl2pPr>
            <a:lvl3pPr marL="913140" indent="0">
              <a:buNone/>
              <a:defRPr sz="2400"/>
            </a:lvl3pPr>
            <a:lvl4pPr marL="1369716" indent="0">
              <a:buNone/>
              <a:defRPr sz="2100"/>
            </a:lvl4pPr>
            <a:lvl5pPr marL="1826285" indent="0">
              <a:buNone/>
              <a:defRPr sz="2100"/>
            </a:lvl5pPr>
            <a:lvl6pPr marL="2282866" indent="0">
              <a:buNone/>
              <a:defRPr sz="2100"/>
            </a:lvl6pPr>
            <a:lvl7pPr marL="2739430" indent="0">
              <a:buNone/>
              <a:defRPr sz="2100"/>
            </a:lvl7pPr>
            <a:lvl8pPr marL="3195987" indent="0">
              <a:buNone/>
              <a:defRPr sz="2100"/>
            </a:lvl8pPr>
            <a:lvl9pPr marL="3652555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1576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96424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25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8327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6140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24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32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9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19" y="4203609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19" y="4075305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85" y="4074369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73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7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2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4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9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2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35374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7130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33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177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2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177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95407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77462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09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89619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596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7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19134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21" y="338701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280" y="278555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559" indent="0">
              <a:buNone/>
              <a:defRPr sz="2800"/>
            </a:lvl2pPr>
            <a:lvl3pPr marL="913140" indent="0">
              <a:buNone/>
              <a:defRPr sz="2400"/>
            </a:lvl3pPr>
            <a:lvl4pPr marL="1369716" indent="0">
              <a:buNone/>
              <a:defRPr sz="2100"/>
            </a:lvl4pPr>
            <a:lvl5pPr marL="1826285" indent="0">
              <a:buNone/>
              <a:defRPr sz="2100"/>
            </a:lvl5pPr>
            <a:lvl6pPr marL="2282866" indent="0">
              <a:buNone/>
              <a:defRPr sz="2100"/>
            </a:lvl6pPr>
            <a:lvl7pPr marL="2739430" indent="0">
              <a:buNone/>
              <a:defRPr sz="2100"/>
            </a:lvl7pPr>
            <a:lvl8pPr marL="3195987" indent="0">
              <a:buNone/>
              <a:defRPr sz="2100"/>
            </a:lvl8pPr>
            <a:lvl9pPr marL="3652555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06694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71504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25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80934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644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51" y="338701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10" y="278555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559" indent="0">
              <a:buNone/>
              <a:defRPr sz="2800"/>
            </a:lvl2pPr>
            <a:lvl3pPr marL="913140" indent="0">
              <a:buNone/>
              <a:defRPr sz="2400"/>
            </a:lvl3pPr>
            <a:lvl4pPr marL="1369716" indent="0">
              <a:buNone/>
              <a:defRPr sz="2100"/>
            </a:lvl4pPr>
            <a:lvl5pPr marL="1826285" indent="0">
              <a:buNone/>
              <a:defRPr sz="2100"/>
            </a:lvl5pPr>
            <a:lvl6pPr marL="2282866" indent="0">
              <a:buNone/>
              <a:defRPr sz="2100"/>
            </a:lvl6pPr>
            <a:lvl7pPr marL="2739430" indent="0">
              <a:buNone/>
              <a:defRPr sz="2100"/>
            </a:lvl7pPr>
            <a:lvl8pPr marL="3195987" indent="0">
              <a:buNone/>
              <a:defRPr sz="2100"/>
            </a:lvl8pPr>
            <a:lvl9pPr marL="3652555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4554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35" y="4203609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34" y="4075305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85" y="4074391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73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7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2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4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9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2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44403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83314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33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01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2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01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20640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48946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09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65622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20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7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79436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37" y="338701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296" y="278555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559" indent="0">
              <a:buNone/>
              <a:defRPr sz="2800"/>
            </a:lvl2pPr>
            <a:lvl3pPr marL="913140" indent="0">
              <a:buNone/>
              <a:defRPr sz="2400"/>
            </a:lvl3pPr>
            <a:lvl4pPr marL="1369716" indent="0">
              <a:buNone/>
              <a:defRPr sz="2100"/>
            </a:lvl4pPr>
            <a:lvl5pPr marL="1826285" indent="0">
              <a:buNone/>
              <a:defRPr sz="2100"/>
            </a:lvl5pPr>
            <a:lvl6pPr marL="2282866" indent="0">
              <a:buNone/>
              <a:defRPr sz="2100"/>
            </a:lvl6pPr>
            <a:lvl7pPr marL="2739430" indent="0">
              <a:buNone/>
              <a:defRPr sz="2100"/>
            </a:lvl7pPr>
            <a:lvl8pPr marL="3195987" indent="0">
              <a:buNone/>
              <a:defRPr sz="2100"/>
            </a:lvl8pPr>
            <a:lvl9pPr marL="3652555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91167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415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25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104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45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18" tIns="45674" rIns="91318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380"/>
            <a:ext cx="5048920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62" y="6250380"/>
            <a:ext cx="504892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80"/>
            <a:ext cx="154910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62" y="2675467"/>
            <a:ext cx="9877777" cy="3450696"/>
          </a:xfrm>
          <a:prstGeom prst="rect">
            <a:avLst/>
          </a:prstGeom>
        </p:spPr>
        <p:txBody>
          <a:bodyPr vert="horz" lIns="91318" tIns="45674" rIns="91318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ctr" defTabSz="91314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45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476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483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4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0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6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2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829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430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9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4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1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8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6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43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87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5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29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46" tIns="45682" rIns="9134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356"/>
            <a:ext cx="5048920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37" y="6250356"/>
            <a:ext cx="504892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56"/>
            <a:ext cx="154910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39" y="2675467"/>
            <a:ext cx="9877777" cy="3450696"/>
          </a:xfrm>
          <a:prstGeom prst="rect">
            <a:avLst/>
          </a:prstGeom>
        </p:spPr>
        <p:txBody>
          <a:bodyPr vert="horz" lIns="91346" tIns="45682" rIns="9134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78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55" r:id="rId1"/>
    <p:sldLayoutId id="2147485356" r:id="rId2"/>
    <p:sldLayoutId id="2147485357" r:id="rId3"/>
    <p:sldLayoutId id="2147485358" r:id="rId4"/>
    <p:sldLayoutId id="2147485359" r:id="rId5"/>
    <p:sldLayoutId id="2147485360" r:id="rId6"/>
    <p:sldLayoutId id="2147485361" r:id="rId7"/>
    <p:sldLayoutId id="2147485362" r:id="rId8"/>
    <p:sldLayoutId id="2147485363" r:id="rId9"/>
    <p:sldLayoutId id="2147485364" r:id="rId10"/>
    <p:sldLayoutId id="2147485365" r:id="rId11"/>
  </p:sldLayoutIdLst>
  <p:txStyles>
    <p:titleStyle>
      <a:lvl1pPr algn="ctr" defTabSz="913422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29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652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747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782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481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1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8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574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278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3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22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4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5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66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78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79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91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10" tIns="45714" rIns="91410" bIns="45714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9"/>
            <a:ext cx="10972800" cy="4525963"/>
          </a:xfrm>
          <a:prstGeom prst="rect">
            <a:avLst/>
          </a:prstGeom>
        </p:spPr>
        <p:txBody>
          <a:bodyPr vert="horz" lIns="91410" tIns="45714" rIns="91410" bIns="4571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48"/>
            <a:ext cx="2844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4490868-A963-400F-9D7A-58B686C33C70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2022-01-08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548"/>
            <a:ext cx="3860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548"/>
            <a:ext cx="2844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46EC19-12E3-4B4A-B727-0C337B642B20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091037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67" r:id="rId1"/>
    <p:sldLayoutId id="2147485368" r:id="rId2"/>
    <p:sldLayoutId id="2147485369" r:id="rId3"/>
    <p:sldLayoutId id="2147485370" r:id="rId4"/>
    <p:sldLayoutId id="2147485371" r:id="rId5"/>
    <p:sldLayoutId id="2147485372" r:id="rId6"/>
    <p:sldLayoutId id="2147485373" r:id="rId7"/>
    <p:sldLayoutId id="2147485374" r:id="rId8"/>
    <p:sldLayoutId id="2147485375" r:id="rId9"/>
    <p:sldLayoutId id="2147485376" r:id="rId10"/>
    <p:sldLayoutId id="2147485377" r:id="rId11"/>
  </p:sldLayoutIdLst>
  <p:txStyles>
    <p:titleStyle>
      <a:lvl1pPr algn="ctr" defTabSz="914064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78" indent="-34277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75" indent="-285650" algn="l" defTabSz="914064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82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08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35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72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0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7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7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4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2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6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90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1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43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84" tIns="45702" rIns="91384" bIns="45702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84" tIns="45702" rIns="91384" bIns="45702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84"/>
            <a:ext cx="2844800" cy="365125"/>
          </a:xfrm>
          <a:prstGeom prst="rect">
            <a:avLst/>
          </a:prstGeom>
        </p:spPr>
        <p:txBody>
          <a:bodyPr vert="horz" lIns="91384" tIns="45702" rIns="91384" bIns="4570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422D86A-5F52-4165-8473-F1B836277586}" type="datetime1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함초롬돋움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2022-01-08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함초롬돋움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384"/>
            <a:ext cx="3860800" cy="365125"/>
          </a:xfrm>
          <a:prstGeom prst="rect">
            <a:avLst/>
          </a:prstGeom>
        </p:spPr>
        <p:txBody>
          <a:bodyPr vert="horz" lIns="91384" tIns="45702" rIns="91384" bIns="4570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함초롬돋움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84"/>
            <a:ext cx="2844800" cy="365125"/>
          </a:xfrm>
          <a:prstGeom prst="rect">
            <a:avLst/>
          </a:prstGeom>
        </p:spPr>
        <p:txBody>
          <a:bodyPr vert="horz" lIns="91384" tIns="45702" rIns="91384" bIns="4570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D22CD3B-FDDF-4998-970C-76E6E0BEC65F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함초롬돋움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3959031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79" r:id="rId1"/>
    <p:sldLayoutId id="2147485380" r:id="rId2"/>
    <p:sldLayoutId id="2147485381" r:id="rId3"/>
    <p:sldLayoutId id="2147485382" r:id="rId4"/>
    <p:sldLayoutId id="2147485383" r:id="rId5"/>
    <p:sldLayoutId id="2147485384" r:id="rId6"/>
    <p:sldLayoutId id="2147485385" r:id="rId7"/>
    <p:sldLayoutId id="2147485386" r:id="rId8"/>
    <p:sldLayoutId id="2147485387" r:id="rId9"/>
    <p:sldLayoutId id="2147485388" r:id="rId10"/>
    <p:sldLayoutId id="2147485389" r:id="rId11"/>
    <p:sldLayoutId id="2147485390" r:id="rId12"/>
  </p:sldLayoutIdLst>
  <p:hf sldNum="0" hdr="0" ftr="0" dt="0"/>
  <p:txStyles>
    <p:titleStyle>
      <a:lvl1pPr algn="ctr" defTabSz="91382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689" indent="-342689" algn="l" defTabSz="91382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79" indent="-285572" algn="l" defTabSz="91382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78" indent="-228457" algn="l" defTabSz="91382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184" indent="-228457" algn="l" defTabSz="91382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095" indent="-228457" algn="l" defTabSz="91382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009" indent="-228457" algn="l" defTabSz="91382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918" indent="-228457" algn="l" defTabSz="91382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830" indent="-228457" algn="l" defTabSz="91382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742" indent="-228457" algn="l" defTabSz="91382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03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0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34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44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58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66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68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279" algn="l" defTabSz="913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29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28" tIns="45674" rIns="91328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352"/>
            <a:ext cx="5048920" cy="365125"/>
          </a:xfrm>
          <a:prstGeom prst="rect">
            <a:avLst/>
          </a:prstGeom>
        </p:spPr>
        <p:txBody>
          <a:bodyPr vert="horz" lIns="91328" tIns="45674" rIns="91328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32" y="6250352"/>
            <a:ext cx="5048921" cy="365125"/>
          </a:xfrm>
          <a:prstGeom prst="rect">
            <a:avLst/>
          </a:prstGeom>
        </p:spPr>
        <p:txBody>
          <a:bodyPr vert="horz" lIns="91328" tIns="45674" rIns="91328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48"/>
            <a:ext cx="1549101" cy="365125"/>
          </a:xfrm>
          <a:prstGeom prst="rect">
            <a:avLst/>
          </a:prstGeom>
        </p:spPr>
        <p:txBody>
          <a:bodyPr vert="horz" lIns="91328" tIns="45674" rIns="91328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46" y="2675467"/>
            <a:ext cx="9877777" cy="3450696"/>
          </a:xfrm>
          <a:prstGeom prst="rect">
            <a:avLst/>
          </a:prstGeom>
        </p:spPr>
        <p:txBody>
          <a:bodyPr vert="horz" lIns="91328" tIns="45674" rIns="91328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885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16" r:id="rId1"/>
    <p:sldLayoutId id="2147485417" r:id="rId2"/>
    <p:sldLayoutId id="2147485418" r:id="rId3"/>
    <p:sldLayoutId id="2147485419" r:id="rId4"/>
    <p:sldLayoutId id="2147485420" r:id="rId5"/>
    <p:sldLayoutId id="2147485421" r:id="rId6"/>
    <p:sldLayoutId id="2147485422" r:id="rId7"/>
    <p:sldLayoutId id="2147485423" r:id="rId8"/>
    <p:sldLayoutId id="2147485424" r:id="rId9"/>
    <p:sldLayoutId id="2147485425" r:id="rId10"/>
    <p:sldLayoutId id="2147485426" r:id="rId11"/>
  </p:sldLayoutIdLst>
  <p:txStyles>
    <p:titleStyle>
      <a:lvl1pPr algn="ctr" defTabSz="913253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78" indent="-273978" algn="l" defTabSz="91325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546" indent="-273978" algn="l" defTabSz="91325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589" indent="-228316" algn="l" defTabSz="91325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570" indent="-228316" algn="l" defTabSz="91325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210" indent="-228316" algn="l" defTabSz="91325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853" indent="-228316" algn="l" defTabSz="913253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493" indent="-228316" algn="l" defTabSz="913253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129" indent="-228316" algn="l" defTabSz="913253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770" indent="-228316" algn="l" defTabSz="913253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19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53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86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12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146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770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387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015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  <a:latin typeface="굴림" panose="020B0600000101010101" pitchFamily="50" charset="-127"/>
              </a:rPr>
              <a:pPr/>
              <a:t>1/8/2022</a:t>
            </a:fld>
            <a:endParaRPr lang="en-US" dirty="0">
              <a:solidFill>
                <a:prstClr val="black">
                  <a:tint val="75000"/>
                </a:prstClr>
              </a:solidFill>
              <a:latin typeface="굴림" panose="020B0600000101010101" pitchFamily="50" charset="-127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굴림" panose="020B0600000101010101" pitchFamily="50" charset="-127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  <a:latin typeface="굴림" panose="020B0600000101010101" pitchFamily="50" charset="-127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굴림" panose="020B0600000101010101" pitchFamily="50" charset="-127"/>
            </a:endParaRPr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239184" y="6359526"/>
            <a:ext cx="74422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7" tIns="60958" rIns="121917" bIns="60958">
            <a:spAutoFit/>
          </a:bodyPr>
          <a:lstStyle/>
          <a:p>
            <a:fld id="{FED1389C-EBD2-4A35-9187-B068E14984E0}" type="slidenum">
              <a:rPr lang="en-US" altLang="ko-KR" sz="2000" b="1">
                <a:solidFill>
                  <a:srgbClr val="FFFFFF"/>
                </a:solidFill>
                <a:latin typeface="Times New Roman" panose="02020603050405020304" pitchFamily="18" charset="0"/>
              </a:rPr>
              <a:pPr/>
              <a:t>‹#›</a:t>
            </a:fld>
            <a:r>
              <a:rPr lang="en-US" altLang="ko-KR" sz="2000" b="1">
                <a:solidFill>
                  <a:srgbClr val="FFFFFF"/>
                </a:solidFill>
                <a:latin typeface="Times New Roman" panose="02020603050405020304" pitchFamily="18" charset="0"/>
              </a:rPr>
              <a:t>/8</a:t>
            </a:r>
          </a:p>
        </p:txBody>
      </p:sp>
    </p:spTree>
    <p:extLst>
      <p:ext uri="{BB962C8B-B14F-4D97-AF65-F5344CB8AC3E}">
        <p14:creationId xmlns:p14="http://schemas.microsoft.com/office/powerpoint/2010/main" val="2495349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28" r:id="rId1"/>
    <p:sldLayoutId id="2147485429" r:id="rId2"/>
    <p:sldLayoutId id="2147485430" r:id="rId3"/>
    <p:sldLayoutId id="2147485431" r:id="rId4"/>
    <p:sldLayoutId id="2147485432" r:id="rId5"/>
    <p:sldLayoutId id="2147485433" r:id="rId6"/>
    <p:sldLayoutId id="2147485434" r:id="rId7"/>
    <p:sldLayoutId id="2147485435" r:id="rId8"/>
    <p:sldLayoutId id="2147485436" r:id="rId9"/>
    <p:sldLayoutId id="2147485437" r:id="rId10"/>
    <p:sldLayoutId id="2147485438" r:id="rId11"/>
  </p:sldLayoutIdLst>
  <p:txStyles>
    <p:titleStyle>
      <a:lvl1pPr algn="l" defTabSz="914377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45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268" tIns="45650" rIns="91268" bIns="4565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400"/>
            <a:ext cx="5048920" cy="365125"/>
          </a:xfrm>
          <a:prstGeom prst="rect">
            <a:avLst/>
          </a:prstGeom>
        </p:spPr>
        <p:txBody>
          <a:bodyPr vert="horz" lIns="91268" tIns="45650" rIns="91268" bIns="4565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66" y="6250400"/>
            <a:ext cx="5048921" cy="365125"/>
          </a:xfrm>
          <a:prstGeom prst="rect">
            <a:avLst/>
          </a:prstGeom>
        </p:spPr>
        <p:txBody>
          <a:bodyPr vert="horz" lIns="91268" tIns="45650" rIns="91268" bIns="4565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400"/>
            <a:ext cx="1549101" cy="365125"/>
          </a:xfrm>
          <a:prstGeom prst="rect">
            <a:avLst/>
          </a:prstGeom>
        </p:spPr>
        <p:txBody>
          <a:bodyPr vert="horz" lIns="91268" tIns="45650" rIns="91268" bIns="4565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70" y="2675467"/>
            <a:ext cx="9877777" cy="3450696"/>
          </a:xfrm>
          <a:prstGeom prst="rect">
            <a:avLst/>
          </a:prstGeom>
        </p:spPr>
        <p:txBody>
          <a:bodyPr vert="horz" lIns="91268" tIns="45650" rIns="91268" bIns="4565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533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</p:sldLayoutIdLst>
  <p:txStyles>
    <p:titleStyle>
      <a:lvl1pPr algn="ctr" defTabSz="912627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792" indent="-273792" algn="l" defTabSz="91262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152" indent="-273792" algn="l" defTabSz="91262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000" indent="-228158" algn="l" defTabSz="91262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0786" indent="-228158" algn="l" defTabSz="91262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0205" indent="-228158" algn="l" defTabSz="91262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79630" indent="-228158" algn="l" defTabSz="912627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099050" indent="-228158" algn="l" defTabSz="912627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8465" indent="-228158" algn="l" defTabSz="912627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7890" indent="-228158" algn="l" defTabSz="912627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299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627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946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258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578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890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189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499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52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4490868-A963-400F-9D7A-58B686C33C70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2022-01-08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552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552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46EC19-12E3-4B4A-B727-0C337B642B20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696802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</p:sldLayoutIdLst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06" tIns="45718" rIns="91406" bIns="45718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06" tIns="45718" rIns="91406" bIns="45718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480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78E9276-EA35-4ED7-9BCE-197597212636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2022-01-08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480"/>
            <a:ext cx="3860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480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8CADA93-105F-4BD8-8DA8-9047AA3A252B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774776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8" r:id="rId1"/>
    <p:sldLayoutId id="2147484649" r:id="rId2"/>
    <p:sldLayoutId id="2147484650" r:id="rId3"/>
    <p:sldLayoutId id="2147484651" r:id="rId4"/>
    <p:sldLayoutId id="2147484652" r:id="rId5"/>
    <p:sldLayoutId id="2147484653" r:id="rId6"/>
    <p:sldLayoutId id="2147484654" r:id="rId7"/>
    <p:sldLayoutId id="2147484655" r:id="rId8"/>
    <p:sldLayoutId id="2147484656" r:id="rId9"/>
    <p:sldLayoutId id="2147484657" r:id="rId10"/>
    <p:sldLayoutId id="2147484658" r:id="rId11"/>
  </p:sldLayoutIdLst>
  <p:txStyles>
    <p:titleStyle>
      <a:lvl1pPr algn="ctr" defTabSz="914022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66" indent="-342766" algn="l" defTabSz="914022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40" indent="-285638" algn="l" defTabSz="914022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34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36" indent="-228510" algn="l" defTabSz="914022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39" indent="-228510" algn="l" defTabSz="914022" rtl="0" eaLnBrk="1" latinLnBrk="1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58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70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82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02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3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2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34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46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6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0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72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75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36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4490868-A963-400F-9D7A-58B686C33C70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2022-01-08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536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536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46EC19-12E3-4B4A-B727-0C337B642B20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96315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21" r:id="rId1"/>
    <p:sldLayoutId id="2147485222" r:id="rId2"/>
    <p:sldLayoutId id="2147485223" r:id="rId3"/>
    <p:sldLayoutId id="2147485224" r:id="rId4"/>
    <p:sldLayoutId id="2147485225" r:id="rId5"/>
    <p:sldLayoutId id="2147485226" r:id="rId6"/>
    <p:sldLayoutId id="2147485227" r:id="rId7"/>
    <p:sldLayoutId id="2147485228" r:id="rId8"/>
    <p:sldLayoutId id="2147485229" r:id="rId9"/>
    <p:sldLayoutId id="2147485230" r:id="rId10"/>
    <p:sldLayoutId id="2147485231" r:id="rId11"/>
  </p:sldLayoutIdLst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45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18" tIns="45674" rIns="91318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368"/>
            <a:ext cx="5048920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48" y="6250368"/>
            <a:ext cx="504892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64"/>
            <a:ext cx="154910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62" y="2675467"/>
            <a:ext cx="9877777" cy="3450696"/>
          </a:xfrm>
          <a:prstGeom prst="rect">
            <a:avLst/>
          </a:prstGeom>
        </p:spPr>
        <p:txBody>
          <a:bodyPr vert="horz" lIns="91318" tIns="45674" rIns="91318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205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46" r:id="rId1"/>
    <p:sldLayoutId id="2147485247" r:id="rId2"/>
    <p:sldLayoutId id="2147485248" r:id="rId3"/>
    <p:sldLayoutId id="2147485249" r:id="rId4"/>
    <p:sldLayoutId id="2147485250" r:id="rId5"/>
    <p:sldLayoutId id="2147485251" r:id="rId6"/>
    <p:sldLayoutId id="2147485252" r:id="rId7"/>
    <p:sldLayoutId id="2147485253" r:id="rId8"/>
    <p:sldLayoutId id="2147485254" r:id="rId9"/>
    <p:sldLayoutId id="2147485255" r:id="rId10"/>
    <p:sldLayoutId id="2147485256" r:id="rId11"/>
  </p:sldLayoutIdLst>
  <p:txStyles>
    <p:titleStyle>
      <a:lvl1pPr algn="ctr" defTabSz="91314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45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476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483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4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0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6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2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829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430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9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4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1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8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6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43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87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5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45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18" tIns="45674" rIns="91318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356"/>
            <a:ext cx="5048920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40" y="6250356"/>
            <a:ext cx="504892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52"/>
            <a:ext cx="154910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55" y="2675467"/>
            <a:ext cx="9877777" cy="3450696"/>
          </a:xfrm>
          <a:prstGeom prst="rect">
            <a:avLst/>
          </a:prstGeom>
        </p:spPr>
        <p:txBody>
          <a:bodyPr vert="horz" lIns="91318" tIns="45674" rIns="91318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408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58" r:id="rId1"/>
    <p:sldLayoutId id="2147485259" r:id="rId2"/>
    <p:sldLayoutId id="2147485260" r:id="rId3"/>
    <p:sldLayoutId id="2147485261" r:id="rId4"/>
    <p:sldLayoutId id="2147485262" r:id="rId5"/>
    <p:sldLayoutId id="2147485263" r:id="rId6"/>
    <p:sldLayoutId id="2147485264" r:id="rId7"/>
    <p:sldLayoutId id="2147485265" r:id="rId8"/>
    <p:sldLayoutId id="2147485266" r:id="rId9"/>
    <p:sldLayoutId id="2147485267" r:id="rId10"/>
    <p:sldLayoutId id="2147485268" r:id="rId11"/>
  </p:sldLayoutIdLst>
  <p:txStyles>
    <p:titleStyle>
      <a:lvl1pPr algn="ctr" defTabSz="91314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45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476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483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4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0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6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2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829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430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9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4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1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8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6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43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87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5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45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18" tIns="45674" rIns="91318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344"/>
            <a:ext cx="5048920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32" y="6250344"/>
            <a:ext cx="504892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40"/>
            <a:ext cx="154910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49" y="2675467"/>
            <a:ext cx="9877777" cy="3450696"/>
          </a:xfrm>
          <a:prstGeom prst="rect">
            <a:avLst/>
          </a:prstGeom>
        </p:spPr>
        <p:txBody>
          <a:bodyPr vert="horz" lIns="91318" tIns="45674" rIns="91318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05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70" r:id="rId1"/>
    <p:sldLayoutId id="2147485271" r:id="rId2"/>
    <p:sldLayoutId id="2147485272" r:id="rId3"/>
    <p:sldLayoutId id="2147485273" r:id="rId4"/>
    <p:sldLayoutId id="2147485274" r:id="rId5"/>
    <p:sldLayoutId id="2147485275" r:id="rId6"/>
    <p:sldLayoutId id="2147485276" r:id="rId7"/>
    <p:sldLayoutId id="2147485277" r:id="rId8"/>
    <p:sldLayoutId id="2147485278" r:id="rId9"/>
    <p:sldLayoutId id="2147485279" r:id="rId10"/>
    <p:sldLayoutId id="2147485280" r:id="rId11"/>
  </p:sldLayoutIdLst>
  <p:txStyles>
    <p:titleStyle>
      <a:lvl1pPr algn="ctr" defTabSz="91314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45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476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483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4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0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6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2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829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430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9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4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1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8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6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43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87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5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45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18" tIns="45674" rIns="91318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368"/>
            <a:ext cx="5048920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48" y="6250368"/>
            <a:ext cx="504892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64"/>
            <a:ext cx="154910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62" y="2675467"/>
            <a:ext cx="9877777" cy="3450696"/>
          </a:xfrm>
          <a:prstGeom prst="rect">
            <a:avLst/>
          </a:prstGeom>
        </p:spPr>
        <p:txBody>
          <a:bodyPr vert="horz" lIns="91318" tIns="45674" rIns="91318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876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82" r:id="rId1"/>
    <p:sldLayoutId id="2147485283" r:id="rId2"/>
    <p:sldLayoutId id="2147485284" r:id="rId3"/>
    <p:sldLayoutId id="2147485285" r:id="rId4"/>
    <p:sldLayoutId id="2147485286" r:id="rId5"/>
    <p:sldLayoutId id="2147485287" r:id="rId6"/>
    <p:sldLayoutId id="2147485288" r:id="rId7"/>
    <p:sldLayoutId id="2147485289" r:id="rId8"/>
    <p:sldLayoutId id="2147485290" r:id="rId9"/>
    <p:sldLayoutId id="2147485291" r:id="rId10"/>
    <p:sldLayoutId id="2147485292" r:id="rId11"/>
  </p:sldLayoutIdLst>
  <p:txStyles>
    <p:titleStyle>
      <a:lvl1pPr algn="ctr" defTabSz="91314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45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476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483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4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0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6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2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829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430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9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4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1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8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6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43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87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5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1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1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1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1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1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1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1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1.xml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1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1.xml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2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589"/>
            <a:ext cx="3048000" cy="3170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8" tIns="45674" rIns="9131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xmlns="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644366-9A3B-4ECC-A5E8-625A37F3438B}"/>
              </a:ext>
            </a:extLst>
          </p:cNvPr>
          <p:cNvSpPr txBox="1"/>
          <p:nvPr/>
        </p:nvSpPr>
        <p:spPr>
          <a:xfrm>
            <a:off x="8285575" y="1052739"/>
            <a:ext cx="1840516" cy="1862028"/>
          </a:xfrm>
          <a:prstGeom prst="rect">
            <a:avLst/>
          </a:prstGeom>
          <a:noFill/>
        </p:spPr>
        <p:txBody>
          <a:bodyPr wrap="none" lIns="91396" tIns="45710" rIns="9139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222"/>
          <p:cNvSpPr>
            <a:spLocks/>
          </p:cNvSpPr>
          <p:nvPr/>
        </p:nvSpPr>
        <p:spPr bwMode="auto">
          <a:xfrm flipV="1">
            <a:off x="1093400" y="1068699"/>
            <a:ext cx="7272808" cy="95084"/>
          </a:xfrm>
          <a:custGeom>
            <a:avLst/>
            <a:gdLst>
              <a:gd name="T0" fmla="*/ 0 w 3853"/>
              <a:gd name="T1" fmla="*/ 476250 h 301"/>
              <a:gd name="T2" fmla="*/ 0 w 3853"/>
              <a:gd name="T3" fmla="*/ 9525 h 301"/>
              <a:gd name="T4" fmla="*/ 3291353 w 3853"/>
              <a:gd name="T5" fmla="*/ 0 h 301"/>
              <a:gd name="T6" fmla="*/ 3260205 w 3853"/>
              <a:gd name="T7" fmla="*/ 47625 h 301"/>
              <a:gd name="T8" fmla="*/ 3327693 w 3853"/>
              <a:gd name="T9" fmla="*/ 66675 h 301"/>
              <a:gd name="T10" fmla="*/ 3244631 w 3853"/>
              <a:gd name="T11" fmla="*/ 123825 h 301"/>
              <a:gd name="T12" fmla="*/ 3223865 w 3853"/>
              <a:gd name="T13" fmla="*/ 190500 h 301"/>
              <a:gd name="T14" fmla="*/ 3156377 w 3853"/>
              <a:gd name="T15" fmla="*/ 190500 h 301"/>
              <a:gd name="T16" fmla="*/ 3192717 w 3853"/>
              <a:gd name="T17" fmla="*/ 228600 h 301"/>
              <a:gd name="T18" fmla="*/ 3296545 w 3853"/>
              <a:gd name="T19" fmla="*/ 238125 h 301"/>
              <a:gd name="T20" fmla="*/ 3249822 w 3853"/>
              <a:gd name="T21" fmla="*/ 257175 h 301"/>
              <a:gd name="T22" fmla="*/ 3332885 w 3853"/>
              <a:gd name="T23" fmla="*/ 304800 h 301"/>
              <a:gd name="T24" fmla="*/ 3229057 w 3853"/>
              <a:gd name="T25" fmla="*/ 342900 h 301"/>
              <a:gd name="T26" fmla="*/ 3291353 w 3853"/>
              <a:gd name="T27" fmla="*/ 361950 h 301"/>
              <a:gd name="T28" fmla="*/ 3182334 w 3853"/>
              <a:gd name="T29" fmla="*/ 409575 h 301"/>
              <a:gd name="T30" fmla="*/ 3234248 w 3853"/>
              <a:gd name="T31" fmla="*/ 438150 h 301"/>
              <a:gd name="T32" fmla="*/ 3265396 w 3853"/>
              <a:gd name="T33" fmla="*/ 466725 h 301"/>
              <a:gd name="T34" fmla="*/ 3244631 w 3853"/>
              <a:gd name="T35" fmla="*/ 476250 h 301"/>
              <a:gd name="T36" fmla="*/ 0 w 3853"/>
              <a:gd name="T37" fmla="*/ 476250 h 30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853" h="301">
                <a:moveTo>
                  <a:pt x="0" y="300"/>
                </a:moveTo>
                <a:lnTo>
                  <a:pt x="0" y="6"/>
                </a:lnTo>
                <a:lnTo>
                  <a:pt x="3804" y="0"/>
                </a:lnTo>
                <a:lnTo>
                  <a:pt x="3768" y="30"/>
                </a:lnTo>
                <a:lnTo>
                  <a:pt x="3846" y="42"/>
                </a:lnTo>
                <a:lnTo>
                  <a:pt x="3750" y="78"/>
                </a:lnTo>
                <a:lnTo>
                  <a:pt x="3726" y="120"/>
                </a:lnTo>
                <a:lnTo>
                  <a:pt x="3648" y="120"/>
                </a:lnTo>
                <a:lnTo>
                  <a:pt x="3690" y="144"/>
                </a:lnTo>
                <a:lnTo>
                  <a:pt x="3810" y="150"/>
                </a:lnTo>
                <a:lnTo>
                  <a:pt x="3756" y="162"/>
                </a:lnTo>
                <a:lnTo>
                  <a:pt x="3852" y="192"/>
                </a:lnTo>
                <a:lnTo>
                  <a:pt x="3732" y="216"/>
                </a:lnTo>
                <a:lnTo>
                  <a:pt x="3804" y="228"/>
                </a:lnTo>
                <a:lnTo>
                  <a:pt x="3678" y="258"/>
                </a:lnTo>
                <a:lnTo>
                  <a:pt x="3738" y="276"/>
                </a:lnTo>
                <a:lnTo>
                  <a:pt x="3774" y="294"/>
                </a:lnTo>
                <a:lnTo>
                  <a:pt x="3750" y="300"/>
                </a:lnTo>
                <a:lnTo>
                  <a:pt x="0" y="300"/>
                </a:lnTo>
              </a:path>
            </a:pathLst>
          </a:custGeom>
          <a:gradFill rotWithShape="0">
            <a:gsLst>
              <a:gs pos="0">
                <a:srgbClr val="0019D1"/>
              </a:gs>
              <a:gs pos="100000">
                <a:srgbClr val="99A3ED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4" tIns="60957" rIns="121914" bIns="60957"/>
          <a:lstStyle/>
          <a:p>
            <a:endParaRPr lang="ko-KR" altLang="en-US">
              <a:solidFill>
                <a:prstClr val="black"/>
              </a:solidFill>
              <a:latin typeface="굴림" panose="020B0600000101010101" pitchFamily="50" charset="-127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738790" y="516001"/>
            <a:ext cx="709231" cy="621795"/>
            <a:chOff x="611289" y="639832"/>
            <a:chExt cx="709231" cy="621795"/>
          </a:xfrm>
        </p:grpSpPr>
        <p:sp>
          <p:nvSpPr>
            <p:cNvPr id="18" name="Rectangle 301"/>
            <p:cNvSpPr>
              <a:spLocks noChangeArrowheads="1"/>
            </p:cNvSpPr>
            <p:nvPr/>
          </p:nvSpPr>
          <p:spPr bwMode="auto">
            <a:xfrm rot="850946">
              <a:off x="611289" y="650023"/>
              <a:ext cx="371367" cy="356584"/>
            </a:xfrm>
            <a:prstGeom prst="rect">
              <a:avLst/>
            </a:prstGeom>
            <a:solidFill>
              <a:srgbClr val="0000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1pPr>
              <a:lvl2pPr marL="742950" indent="-28575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2pPr>
              <a:lvl3pPr marL="11430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3pPr>
              <a:lvl4pPr marL="16002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4pPr>
              <a:lvl5pPr marL="20574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Rectangle 299"/>
            <p:cNvSpPr>
              <a:spLocks noChangeArrowheads="1"/>
            </p:cNvSpPr>
            <p:nvPr/>
          </p:nvSpPr>
          <p:spPr bwMode="auto">
            <a:xfrm rot="511130">
              <a:off x="688917" y="903787"/>
              <a:ext cx="371367" cy="357840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1pPr>
              <a:lvl2pPr marL="742950" indent="-28575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2pPr>
              <a:lvl3pPr marL="11430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3pPr>
              <a:lvl4pPr marL="16002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4pPr>
              <a:lvl5pPr marL="20574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Rectangle 302"/>
            <p:cNvSpPr>
              <a:spLocks noChangeArrowheads="1"/>
            </p:cNvSpPr>
            <p:nvPr/>
          </p:nvSpPr>
          <p:spPr bwMode="auto">
            <a:xfrm rot="944585">
              <a:off x="947907" y="863243"/>
              <a:ext cx="372613" cy="356584"/>
            </a:xfrm>
            <a:prstGeom prst="rect">
              <a:avLst/>
            </a:prstGeom>
            <a:solidFill>
              <a:srgbClr val="00FF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1pPr>
              <a:lvl2pPr marL="742950" indent="-28575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2pPr>
              <a:lvl3pPr marL="11430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3pPr>
              <a:lvl4pPr marL="16002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4pPr>
              <a:lvl5pPr marL="20574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Rectangle 300"/>
            <p:cNvSpPr>
              <a:spLocks noChangeArrowheads="1"/>
            </p:cNvSpPr>
            <p:nvPr/>
          </p:nvSpPr>
          <p:spPr bwMode="auto">
            <a:xfrm rot="19518305">
              <a:off x="898433" y="639832"/>
              <a:ext cx="372613" cy="359095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1pPr>
              <a:lvl2pPr marL="742950" indent="-28575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2pPr>
              <a:lvl3pPr marL="11430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3pPr>
              <a:lvl4pPr marL="16002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4pPr>
              <a:lvl5pPr marL="20574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직사각형 21"/>
          <p:cNvSpPr/>
          <p:nvPr/>
        </p:nvSpPr>
        <p:spPr>
          <a:xfrm>
            <a:off x="2584518" y="475517"/>
            <a:ext cx="5565676" cy="584776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r>
              <a:rPr lang="ko-KR" altLang="en-US" sz="3200" dirty="0">
                <a:ln w="0"/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예수님은 누구신가</a:t>
            </a:r>
            <a:endParaRPr lang="en-US" altLang="ko-KR" sz="3200" dirty="0">
              <a:ln w="0"/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1566564" y="356661"/>
            <a:ext cx="1111013" cy="769441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altLang="ko-KR" sz="4400" b="1" dirty="0">
                <a:ln w="0"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glow rad="152400">
                    <a:prstClr val="white"/>
                  </a:glow>
                </a:effectLst>
                <a:latin typeface="HY견고딕" panose="02030600000101010101" pitchFamily="18" charset="-127"/>
                <a:ea typeface="(한)문화방송" panose="02030600000101010101" pitchFamily="18" charset="-127"/>
              </a:rPr>
              <a:t>96</a:t>
            </a:r>
          </a:p>
        </p:txBody>
      </p:sp>
      <p:pic>
        <p:nvPicPr>
          <p:cNvPr id="37" name="Picture 4" descr="096-1-2 cop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" t="10800" r="2360" b="72400"/>
          <a:stretch/>
        </p:blipFill>
        <p:spPr bwMode="auto">
          <a:xfrm>
            <a:off x="527381" y="1421712"/>
            <a:ext cx="11233248" cy="143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096-1-2 cop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" t="40200" r="3402" b="44400"/>
          <a:stretch/>
        </p:blipFill>
        <p:spPr bwMode="auto">
          <a:xfrm>
            <a:off x="527383" y="3824091"/>
            <a:ext cx="11137236" cy="133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직사각형 38"/>
          <p:cNvSpPr/>
          <p:nvPr/>
        </p:nvSpPr>
        <p:spPr>
          <a:xfrm>
            <a:off x="1862537" y="2695715"/>
            <a:ext cx="9418041" cy="707887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lIns="91436" tIns="45718" rIns="91436" bIns="45718">
            <a:spAutoFit/>
          </a:bodyPr>
          <a:lstStyle/>
          <a:p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병  든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자 의     고  침  과     죽  은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자   의     </a:t>
            </a:r>
            <a:endParaRPr lang="en-US" altLang="ko-KR" sz="4000" b="1" spc="-400" dirty="0">
              <a:ln w="0">
                <a:solidFill>
                  <a:prstClr val="white"/>
                </a:solidFill>
              </a:ln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1889840" y="4965173"/>
            <a:ext cx="9418041" cy="707887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lIns="91436" tIns="45718" rIns="91436" bIns="45718">
            <a:spAutoFit/>
          </a:bodyPr>
          <a:lstStyle/>
          <a:p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부  활  되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고    우  리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생  명     되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시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네</a:t>
            </a:r>
            <a:endParaRPr lang="en-US" altLang="ko-KR" sz="4000" b="1" spc="-400" dirty="0">
              <a:ln w="0">
                <a:solidFill>
                  <a:prstClr val="white"/>
                </a:solidFill>
              </a:ln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116591" y="6267231"/>
            <a:ext cx="840269" cy="480053"/>
          </a:xfrm>
          <a:prstGeom prst="rect">
            <a:avLst/>
          </a:prstGeom>
          <a:solidFill>
            <a:srgbClr val="CC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lang="en-US" altLang="ko-KR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/8</a:t>
            </a:r>
            <a:endParaRPr lang="ko-KR" altLang="en-US" dirty="0">
              <a:solidFill>
                <a:prstClr val="black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36" name="그룹 35"/>
          <p:cNvGrpSpPr/>
          <p:nvPr/>
        </p:nvGrpSpPr>
        <p:grpSpPr>
          <a:xfrm>
            <a:off x="9799240" y="550052"/>
            <a:ext cx="490851" cy="502571"/>
            <a:chOff x="10628431" y="5878757"/>
            <a:chExt cx="490850" cy="502571"/>
          </a:xfrm>
        </p:grpSpPr>
        <p:pic>
          <p:nvPicPr>
            <p:cNvPr id="40" name="Picture 10" descr="Gree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8431" y="5890478"/>
              <a:ext cx="490850" cy="49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직사각형 42"/>
            <p:cNvSpPr/>
            <p:nvPr/>
          </p:nvSpPr>
          <p:spPr>
            <a:xfrm>
              <a:off x="10752087" y="5878757"/>
              <a:ext cx="245370" cy="34624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b="1" dirty="0" smtClean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  <a:endParaRPr lang="en-US" altLang="ko-KR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44" name="그룹 43"/>
          <p:cNvGrpSpPr/>
          <p:nvPr/>
        </p:nvGrpSpPr>
        <p:grpSpPr>
          <a:xfrm>
            <a:off x="10244508" y="489469"/>
            <a:ext cx="635277" cy="635275"/>
            <a:chOff x="10884719" y="6051461"/>
            <a:chExt cx="768712" cy="768710"/>
          </a:xfrm>
        </p:grpSpPr>
        <p:pic>
          <p:nvPicPr>
            <p:cNvPr id="45" name="Picture 2" descr="Ambe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4719" y="6051461"/>
              <a:ext cx="768712" cy="768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직사각형 45"/>
            <p:cNvSpPr/>
            <p:nvPr/>
          </p:nvSpPr>
          <p:spPr>
            <a:xfrm>
              <a:off x="11096426" y="6052660"/>
              <a:ext cx="332887" cy="679671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sz="3200" b="1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</a:p>
          </p:txBody>
        </p:sp>
      </p:grpSp>
      <p:grpSp>
        <p:nvGrpSpPr>
          <p:cNvPr id="47" name="그룹 46"/>
          <p:cNvGrpSpPr/>
          <p:nvPr/>
        </p:nvGrpSpPr>
        <p:grpSpPr>
          <a:xfrm>
            <a:off x="10818557" y="540198"/>
            <a:ext cx="490851" cy="496225"/>
            <a:chOff x="10628431" y="5885103"/>
            <a:chExt cx="490850" cy="496225"/>
          </a:xfrm>
        </p:grpSpPr>
        <p:pic>
          <p:nvPicPr>
            <p:cNvPr id="48" name="Picture 10" descr="Gree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8431" y="5890478"/>
              <a:ext cx="490850" cy="49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직사각형 48"/>
            <p:cNvSpPr/>
            <p:nvPr/>
          </p:nvSpPr>
          <p:spPr>
            <a:xfrm>
              <a:off x="10755261" y="5885103"/>
              <a:ext cx="245370" cy="34624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b="1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50" name="그룹 49"/>
          <p:cNvGrpSpPr/>
          <p:nvPr/>
        </p:nvGrpSpPr>
        <p:grpSpPr>
          <a:xfrm>
            <a:off x="11269780" y="540198"/>
            <a:ext cx="490851" cy="496225"/>
            <a:chOff x="10628431" y="5885103"/>
            <a:chExt cx="490850" cy="496225"/>
          </a:xfrm>
        </p:grpSpPr>
        <p:pic>
          <p:nvPicPr>
            <p:cNvPr id="51" name="Picture 10" descr="Gree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8431" y="5890478"/>
              <a:ext cx="490850" cy="49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직사각형 51"/>
            <p:cNvSpPr/>
            <p:nvPr/>
          </p:nvSpPr>
          <p:spPr>
            <a:xfrm>
              <a:off x="10738328" y="5885103"/>
              <a:ext cx="245370" cy="34624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b="1" dirty="0" smtClean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4</a:t>
              </a:r>
              <a:endParaRPr lang="en-US" altLang="ko-KR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132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096-1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" t="12200" r="3230" b="72400"/>
          <a:stretch/>
        </p:blipFill>
        <p:spPr bwMode="auto">
          <a:xfrm>
            <a:off x="623391" y="1536478"/>
            <a:ext cx="11041228" cy="131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096-1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6" t="38800" r="3052" b="45800"/>
          <a:stretch/>
        </p:blipFill>
        <p:spPr bwMode="auto">
          <a:xfrm>
            <a:off x="527383" y="3717034"/>
            <a:ext cx="11137237" cy="130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reeform 222"/>
          <p:cNvSpPr>
            <a:spLocks/>
          </p:cNvSpPr>
          <p:nvPr/>
        </p:nvSpPr>
        <p:spPr bwMode="auto">
          <a:xfrm flipV="1">
            <a:off x="1093400" y="1068699"/>
            <a:ext cx="7272808" cy="95084"/>
          </a:xfrm>
          <a:custGeom>
            <a:avLst/>
            <a:gdLst>
              <a:gd name="T0" fmla="*/ 0 w 3853"/>
              <a:gd name="T1" fmla="*/ 476250 h 301"/>
              <a:gd name="T2" fmla="*/ 0 w 3853"/>
              <a:gd name="T3" fmla="*/ 9525 h 301"/>
              <a:gd name="T4" fmla="*/ 3291353 w 3853"/>
              <a:gd name="T5" fmla="*/ 0 h 301"/>
              <a:gd name="T6" fmla="*/ 3260205 w 3853"/>
              <a:gd name="T7" fmla="*/ 47625 h 301"/>
              <a:gd name="T8" fmla="*/ 3327693 w 3853"/>
              <a:gd name="T9" fmla="*/ 66675 h 301"/>
              <a:gd name="T10" fmla="*/ 3244631 w 3853"/>
              <a:gd name="T11" fmla="*/ 123825 h 301"/>
              <a:gd name="T12" fmla="*/ 3223865 w 3853"/>
              <a:gd name="T13" fmla="*/ 190500 h 301"/>
              <a:gd name="T14" fmla="*/ 3156377 w 3853"/>
              <a:gd name="T15" fmla="*/ 190500 h 301"/>
              <a:gd name="T16" fmla="*/ 3192717 w 3853"/>
              <a:gd name="T17" fmla="*/ 228600 h 301"/>
              <a:gd name="T18" fmla="*/ 3296545 w 3853"/>
              <a:gd name="T19" fmla="*/ 238125 h 301"/>
              <a:gd name="T20" fmla="*/ 3249822 w 3853"/>
              <a:gd name="T21" fmla="*/ 257175 h 301"/>
              <a:gd name="T22" fmla="*/ 3332885 w 3853"/>
              <a:gd name="T23" fmla="*/ 304800 h 301"/>
              <a:gd name="T24" fmla="*/ 3229057 w 3853"/>
              <a:gd name="T25" fmla="*/ 342900 h 301"/>
              <a:gd name="T26" fmla="*/ 3291353 w 3853"/>
              <a:gd name="T27" fmla="*/ 361950 h 301"/>
              <a:gd name="T28" fmla="*/ 3182334 w 3853"/>
              <a:gd name="T29" fmla="*/ 409575 h 301"/>
              <a:gd name="T30" fmla="*/ 3234248 w 3853"/>
              <a:gd name="T31" fmla="*/ 438150 h 301"/>
              <a:gd name="T32" fmla="*/ 3265396 w 3853"/>
              <a:gd name="T33" fmla="*/ 466725 h 301"/>
              <a:gd name="T34" fmla="*/ 3244631 w 3853"/>
              <a:gd name="T35" fmla="*/ 476250 h 301"/>
              <a:gd name="T36" fmla="*/ 0 w 3853"/>
              <a:gd name="T37" fmla="*/ 476250 h 30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853" h="301">
                <a:moveTo>
                  <a:pt x="0" y="300"/>
                </a:moveTo>
                <a:lnTo>
                  <a:pt x="0" y="6"/>
                </a:lnTo>
                <a:lnTo>
                  <a:pt x="3804" y="0"/>
                </a:lnTo>
                <a:lnTo>
                  <a:pt x="3768" y="30"/>
                </a:lnTo>
                <a:lnTo>
                  <a:pt x="3846" y="42"/>
                </a:lnTo>
                <a:lnTo>
                  <a:pt x="3750" y="78"/>
                </a:lnTo>
                <a:lnTo>
                  <a:pt x="3726" y="120"/>
                </a:lnTo>
                <a:lnTo>
                  <a:pt x="3648" y="120"/>
                </a:lnTo>
                <a:lnTo>
                  <a:pt x="3690" y="144"/>
                </a:lnTo>
                <a:lnTo>
                  <a:pt x="3810" y="150"/>
                </a:lnTo>
                <a:lnTo>
                  <a:pt x="3756" y="162"/>
                </a:lnTo>
                <a:lnTo>
                  <a:pt x="3852" y="192"/>
                </a:lnTo>
                <a:lnTo>
                  <a:pt x="3732" y="216"/>
                </a:lnTo>
                <a:lnTo>
                  <a:pt x="3804" y="228"/>
                </a:lnTo>
                <a:lnTo>
                  <a:pt x="3678" y="258"/>
                </a:lnTo>
                <a:lnTo>
                  <a:pt x="3738" y="276"/>
                </a:lnTo>
                <a:lnTo>
                  <a:pt x="3774" y="294"/>
                </a:lnTo>
                <a:lnTo>
                  <a:pt x="3750" y="300"/>
                </a:lnTo>
                <a:lnTo>
                  <a:pt x="0" y="300"/>
                </a:lnTo>
              </a:path>
            </a:pathLst>
          </a:custGeom>
          <a:gradFill rotWithShape="0">
            <a:gsLst>
              <a:gs pos="0">
                <a:srgbClr val="0019D1"/>
              </a:gs>
              <a:gs pos="100000">
                <a:srgbClr val="99A3ED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4" tIns="60957" rIns="121914" bIns="60957"/>
          <a:lstStyle/>
          <a:p>
            <a:endParaRPr lang="ko-KR" altLang="en-US">
              <a:solidFill>
                <a:prstClr val="black"/>
              </a:solidFill>
              <a:latin typeface="굴림" panose="020B0600000101010101" pitchFamily="50" charset="-127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738790" y="516001"/>
            <a:ext cx="709231" cy="621795"/>
            <a:chOff x="611289" y="639832"/>
            <a:chExt cx="709231" cy="621795"/>
          </a:xfrm>
        </p:grpSpPr>
        <p:sp>
          <p:nvSpPr>
            <p:cNvPr id="18" name="Rectangle 301"/>
            <p:cNvSpPr>
              <a:spLocks noChangeArrowheads="1"/>
            </p:cNvSpPr>
            <p:nvPr/>
          </p:nvSpPr>
          <p:spPr bwMode="auto">
            <a:xfrm rot="850946">
              <a:off x="611289" y="650023"/>
              <a:ext cx="371367" cy="356584"/>
            </a:xfrm>
            <a:prstGeom prst="rect">
              <a:avLst/>
            </a:prstGeom>
            <a:solidFill>
              <a:srgbClr val="0000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1pPr>
              <a:lvl2pPr marL="742950" indent="-28575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2pPr>
              <a:lvl3pPr marL="11430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3pPr>
              <a:lvl4pPr marL="16002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4pPr>
              <a:lvl5pPr marL="20574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Rectangle 299"/>
            <p:cNvSpPr>
              <a:spLocks noChangeArrowheads="1"/>
            </p:cNvSpPr>
            <p:nvPr/>
          </p:nvSpPr>
          <p:spPr bwMode="auto">
            <a:xfrm rot="511130">
              <a:off x="688917" y="903787"/>
              <a:ext cx="371367" cy="357840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1pPr>
              <a:lvl2pPr marL="742950" indent="-28575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2pPr>
              <a:lvl3pPr marL="11430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3pPr>
              <a:lvl4pPr marL="16002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4pPr>
              <a:lvl5pPr marL="20574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Rectangle 302"/>
            <p:cNvSpPr>
              <a:spLocks noChangeArrowheads="1"/>
            </p:cNvSpPr>
            <p:nvPr/>
          </p:nvSpPr>
          <p:spPr bwMode="auto">
            <a:xfrm rot="944585">
              <a:off x="947907" y="863243"/>
              <a:ext cx="372613" cy="356584"/>
            </a:xfrm>
            <a:prstGeom prst="rect">
              <a:avLst/>
            </a:prstGeom>
            <a:solidFill>
              <a:srgbClr val="00FF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1pPr>
              <a:lvl2pPr marL="742950" indent="-28575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2pPr>
              <a:lvl3pPr marL="11430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3pPr>
              <a:lvl4pPr marL="16002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4pPr>
              <a:lvl5pPr marL="20574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Rectangle 300"/>
            <p:cNvSpPr>
              <a:spLocks noChangeArrowheads="1"/>
            </p:cNvSpPr>
            <p:nvPr/>
          </p:nvSpPr>
          <p:spPr bwMode="auto">
            <a:xfrm rot="19518305">
              <a:off x="898433" y="639832"/>
              <a:ext cx="372613" cy="359095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1pPr>
              <a:lvl2pPr marL="742950" indent="-28575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2pPr>
              <a:lvl3pPr marL="11430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3pPr>
              <a:lvl4pPr marL="16002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4pPr>
              <a:lvl5pPr marL="20574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직사각형 21"/>
          <p:cNvSpPr/>
          <p:nvPr/>
        </p:nvSpPr>
        <p:spPr>
          <a:xfrm>
            <a:off x="2584518" y="475517"/>
            <a:ext cx="5565676" cy="584776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r>
              <a:rPr lang="ko-KR" altLang="en-US" sz="3200" dirty="0">
                <a:ln w="0"/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예수님은 누구신가</a:t>
            </a:r>
            <a:endParaRPr lang="en-US" altLang="ko-KR" sz="3200" dirty="0">
              <a:ln w="0"/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1566564" y="356661"/>
            <a:ext cx="1111013" cy="769441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altLang="ko-KR" sz="4400" b="1" dirty="0">
                <a:ln w="0"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glow rad="152400">
                    <a:prstClr val="white"/>
                  </a:glow>
                </a:effectLst>
                <a:latin typeface="HY견고딕" panose="02030600000101010101" pitchFamily="18" charset="-127"/>
                <a:ea typeface="(한)문화방송" panose="02030600000101010101" pitchFamily="18" charset="-127"/>
              </a:rPr>
              <a:t>96</a:t>
            </a:r>
          </a:p>
        </p:txBody>
      </p:sp>
      <p:sp>
        <p:nvSpPr>
          <p:cNvPr id="36" name="직사각형 35"/>
          <p:cNvSpPr/>
          <p:nvPr/>
        </p:nvSpPr>
        <p:spPr>
          <a:xfrm>
            <a:off x="1980244" y="2695715"/>
            <a:ext cx="9418041" cy="707887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lIns="91436" tIns="45718" rIns="91436" bIns="45718">
            <a:spAutoFit/>
          </a:bodyPr>
          <a:lstStyle/>
          <a:p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예 수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님  은     누  구  신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가   추  한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자  의</a:t>
            </a:r>
            <a:endParaRPr lang="en-US" altLang="ko-KR" sz="4000" b="1" spc="-400" dirty="0">
              <a:ln w="0">
                <a:solidFill>
                  <a:prstClr val="white"/>
                </a:solidFill>
              </a:ln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37" name="그룹 36"/>
          <p:cNvGrpSpPr/>
          <p:nvPr/>
        </p:nvGrpSpPr>
        <p:grpSpPr>
          <a:xfrm>
            <a:off x="1007435" y="2743116"/>
            <a:ext cx="695208" cy="649099"/>
            <a:chOff x="10884719" y="6034735"/>
            <a:chExt cx="768712" cy="785436"/>
          </a:xfrm>
        </p:grpSpPr>
        <p:pic>
          <p:nvPicPr>
            <p:cNvPr id="38" name="Picture 2" descr="Amb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4719" y="6051461"/>
              <a:ext cx="768712" cy="768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직사각형 38"/>
            <p:cNvSpPr/>
            <p:nvPr/>
          </p:nvSpPr>
          <p:spPr>
            <a:xfrm>
              <a:off x="11095100" y="6034735"/>
              <a:ext cx="332888" cy="679670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sz="3200" b="1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sp>
        <p:nvSpPr>
          <p:cNvPr id="40" name="직사각형 39"/>
          <p:cNvSpPr/>
          <p:nvPr/>
        </p:nvSpPr>
        <p:spPr>
          <a:xfrm>
            <a:off x="1923537" y="4987271"/>
            <a:ext cx="9418041" cy="707887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lIns="91436" tIns="45718" rIns="91436" bIns="45718">
            <a:spAutoFit/>
          </a:bodyPr>
          <a:lstStyle/>
          <a:p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정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함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과    죽  을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자  의    생 명 이 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며</a:t>
            </a:r>
            <a:endParaRPr lang="en-US" altLang="ko-KR" sz="4000" b="1" spc="-400" dirty="0">
              <a:ln w="0">
                <a:solidFill>
                  <a:prstClr val="white"/>
                </a:solidFill>
              </a:ln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41" name="그룹 40"/>
          <p:cNvGrpSpPr/>
          <p:nvPr/>
        </p:nvGrpSpPr>
        <p:grpSpPr>
          <a:xfrm>
            <a:off x="10253549" y="569049"/>
            <a:ext cx="490851" cy="502571"/>
            <a:chOff x="10628431" y="5878757"/>
            <a:chExt cx="490850" cy="502571"/>
          </a:xfrm>
        </p:grpSpPr>
        <p:pic>
          <p:nvPicPr>
            <p:cNvPr id="42" name="Picture 10" descr="Gree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8431" y="5890478"/>
              <a:ext cx="490850" cy="49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직사각형 42"/>
            <p:cNvSpPr/>
            <p:nvPr/>
          </p:nvSpPr>
          <p:spPr>
            <a:xfrm>
              <a:off x="10752087" y="5878757"/>
              <a:ext cx="245370" cy="34624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b="1" dirty="0" smtClean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  <a:endParaRPr lang="en-US" altLang="ko-KR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44" name="그룹 43"/>
          <p:cNvGrpSpPr/>
          <p:nvPr/>
        </p:nvGrpSpPr>
        <p:grpSpPr>
          <a:xfrm>
            <a:off x="10685408" y="505180"/>
            <a:ext cx="635277" cy="638517"/>
            <a:chOff x="10884719" y="6047537"/>
            <a:chExt cx="768712" cy="772634"/>
          </a:xfrm>
        </p:grpSpPr>
        <p:pic>
          <p:nvPicPr>
            <p:cNvPr id="45" name="Picture 2" descr="Amb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4719" y="6051461"/>
              <a:ext cx="768712" cy="768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직사각형 45"/>
            <p:cNvSpPr/>
            <p:nvPr/>
          </p:nvSpPr>
          <p:spPr>
            <a:xfrm>
              <a:off x="11101549" y="6047537"/>
              <a:ext cx="332887" cy="679672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sz="3200" b="1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47" name="그룹 46"/>
          <p:cNvGrpSpPr/>
          <p:nvPr/>
        </p:nvGrpSpPr>
        <p:grpSpPr>
          <a:xfrm>
            <a:off x="9812772" y="575833"/>
            <a:ext cx="490851" cy="496225"/>
            <a:chOff x="10628431" y="5885103"/>
            <a:chExt cx="490850" cy="496225"/>
          </a:xfrm>
        </p:grpSpPr>
        <p:pic>
          <p:nvPicPr>
            <p:cNvPr id="48" name="Picture 10" descr="Gree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8431" y="5890478"/>
              <a:ext cx="490850" cy="49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직사각형 48"/>
            <p:cNvSpPr/>
            <p:nvPr/>
          </p:nvSpPr>
          <p:spPr>
            <a:xfrm>
              <a:off x="10755261" y="5885103"/>
              <a:ext cx="245370" cy="34624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b="1" dirty="0" smtClean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  <a:endParaRPr lang="en-US" altLang="ko-KR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50" name="그룹 49"/>
          <p:cNvGrpSpPr/>
          <p:nvPr/>
        </p:nvGrpSpPr>
        <p:grpSpPr>
          <a:xfrm>
            <a:off x="11269780" y="569052"/>
            <a:ext cx="490851" cy="496225"/>
            <a:chOff x="10628431" y="5885103"/>
            <a:chExt cx="490850" cy="496225"/>
          </a:xfrm>
        </p:grpSpPr>
        <p:pic>
          <p:nvPicPr>
            <p:cNvPr id="51" name="Picture 10" descr="Gree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8431" y="5890478"/>
              <a:ext cx="490850" cy="49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직사각형 51"/>
            <p:cNvSpPr/>
            <p:nvPr/>
          </p:nvSpPr>
          <p:spPr>
            <a:xfrm>
              <a:off x="10738328" y="5885103"/>
              <a:ext cx="245370" cy="34624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b="1" dirty="0" smtClean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4</a:t>
              </a:r>
              <a:endParaRPr lang="en-US" altLang="ko-KR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53" name="직사각형 52"/>
          <p:cNvSpPr/>
          <p:nvPr/>
        </p:nvSpPr>
        <p:spPr>
          <a:xfrm>
            <a:off x="116591" y="6267231"/>
            <a:ext cx="840269" cy="480053"/>
          </a:xfrm>
          <a:prstGeom prst="rect">
            <a:avLst/>
          </a:prstGeom>
          <a:solidFill>
            <a:srgbClr val="CC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r>
              <a:rPr lang="en-US" altLang="ko-KR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/8</a:t>
            </a:r>
            <a:endParaRPr lang="ko-KR" altLang="en-US" dirty="0">
              <a:solidFill>
                <a:prstClr val="black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5645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222"/>
          <p:cNvSpPr>
            <a:spLocks/>
          </p:cNvSpPr>
          <p:nvPr/>
        </p:nvSpPr>
        <p:spPr bwMode="auto">
          <a:xfrm flipV="1">
            <a:off x="1093400" y="1068699"/>
            <a:ext cx="7272808" cy="95084"/>
          </a:xfrm>
          <a:custGeom>
            <a:avLst/>
            <a:gdLst>
              <a:gd name="T0" fmla="*/ 0 w 3853"/>
              <a:gd name="T1" fmla="*/ 476250 h 301"/>
              <a:gd name="T2" fmla="*/ 0 w 3853"/>
              <a:gd name="T3" fmla="*/ 9525 h 301"/>
              <a:gd name="T4" fmla="*/ 3291353 w 3853"/>
              <a:gd name="T5" fmla="*/ 0 h 301"/>
              <a:gd name="T6" fmla="*/ 3260205 w 3853"/>
              <a:gd name="T7" fmla="*/ 47625 h 301"/>
              <a:gd name="T8" fmla="*/ 3327693 w 3853"/>
              <a:gd name="T9" fmla="*/ 66675 h 301"/>
              <a:gd name="T10" fmla="*/ 3244631 w 3853"/>
              <a:gd name="T11" fmla="*/ 123825 h 301"/>
              <a:gd name="T12" fmla="*/ 3223865 w 3853"/>
              <a:gd name="T13" fmla="*/ 190500 h 301"/>
              <a:gd name="T14" fmla="*/ 3156377 w 3853"/>
              <a:gd name="T15" fmla="*/ 190500 h 301"/>
              <a:gd name="T16" fmla="*/ 3192717 w 3853"/>
              <a:gd name="T17" fmla="*/ 228600 h 301"/>
              <a:gd name="T18" fmla="*/ 3296545 w 3853"/>
              <a:gd name="T19" fmla="*/ 238125 h 301"/>
              <a:gd name="T20" fmla="*/ 3249822 w 3853"/>
              <a:gd name="T21" fmla="*/ 257175 h 301"/>
              <a:gd name="T22" fmla="*/ 3332885 w 3853"/>
              <a:gd name="T23" fmla="*/ 304800 h 301"/>
              <a:gd name="T24" fmla="*/ 3229057 w 3853"/>
              <a:gd name="T25" fmla="*/ 342900 h 301"/>
              <a:gd name="T26" fmla="*/ 3291353 w 3853"/>
              <a:gd name="T27" fmla="*/ 361950 h 301"/>
              <a:gd name="T28" fmla="*/ 3182334 w 3853"/>
              <a:gd name="T29" fmla="*/ 409575 h 301"/>
              <a:gd name="T30" fmla="*/ 3234248 w 3853"/>
              <a:gd name="T31" fmla="*/ 438150 h 301"/>
              <a:gd name="T32" fmla="*/ 3265396 w 3853"/>
              <a:gd name="T33" fmla="*/ 466725 h 301"/>
              <a:gd name="T34" fmla="*/ 3244631 w 3853"/>
              <a:gd name="T35" fmla="*/ 476250 h 301"/>
              <a:gd name="T36" fmla="*/ 0 w 3853"/>
              <a:gd name="T37" fmla="*/ 476250 h 30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853" h="301">
                <a:moveTo>
                  <a:pt x="0" y="300"/>
                </a:moveTo>
                <a:lnTo>
                  <a:pt x="0" y="6"/>
                </a:lnTo>
                <a:lnTo>
                  <a:pt x="3804" y="0"/>
                </a:lnTo>
                <a:lnTo>
                  <a:pt x="3768" y="30"/>
                </a:lnTo>
                <a:lnTo>
                  <a:pt x="3846" y="42"/>
                </a:lnTo>
                <a:lnTo>
                  <a:pt x="3750" y="78"/>
                </a:lnTo>
                <a:lnTo>
                  <a:pt x="3726" y="120"/>
                </a:lnTo>
                <a:lnTo>
                  <a:pt x="3648" y="120"/>
                </a:lnTo>
                <a:lnTo>
                  <a:pt x="3690" y="144"/>
                </a:lnTo>
                <a:lnTo>
                  <a:pt x="3810" y="150"/>
                </a:lnTo>
                <a:lnTo>
                  <a:pt x="3756" y="162"/>
                </a:lnTo>
                <a:lnTo>
                  <a:pt x="3852" y="192"/>
                </a:lnTo>
                <a:lnTo>
                  <a:pt x="3732" y="216"/>
                </a:lnTo>
                <a:lnTo>
                  <a:pt x="3804" y="228"/>
                </a:lnTo>
                <a:lnTo>
                  <a:pt x="3678" y="258"/>
                </a:lnTo>
                <a:lnTo>
                  <a:pt x="3738" y="276"/>
                </a:lnTo>
                <a:lnTo>
                  <a:pt x="3774" y="294"/>
                </a:lnTo>
                <a:lnTo>
                  <a:pt x="3750" y="300"/>
                </a:lnTo>
                <a:lnTo>
                  <a:pt x="0" y="300"/>
                </a:lnTo>
              </a:path>
            </a:pathLst>
          </a:custGeom>
          <a:gradFill rotWithShape="0">
            <a:gsLst>
              <a:gs pos="0">
                <a:srgbClr val="0019D1"/>
              </a:gs>
              <a:gs pos="100000">
                <a:srgbClr val="99A3ED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4" tIns="60957" rIns="121914" bIns="60957"/>
          <a:lstStyle/>
          <a:p>
            <a:endParaRPr lang="ko-KR" altLang="en-US">
              <a:solidFill>
                <a:prstClr val="black"/>
              </a:solidFill>
              <a:latin typeface="굴림" panose="020B0600000101010101" pitchFamily="50" charset="-127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738790" y="516001"/>
            <a:ext cx="709231" cy="621795"/>
            <a:chOff x="611289" y="639832"/>
            <a:chExt cx="709231" cy="621795"/>
          </a:xfrm>
        </p:grpSpPr>
        <p:sp>
          <p:nvSpPr>
            <p:cNvPr id="18" name="Rectangle 301"/>
            <p:cNvSpPr>
              <a:spLocks noChangeArrowheads="1"/>
            </p:cNvSpPr>
            <p:nvPr/>
          </p:nvSpPr>
          <p:spPr bwMode="auto">
            <a:xfrm rot="850946">
              <a:off x="611289" y="650023"/>
              <a:ext cx="371367" cy="356584"/>
            </a:xfrm>
            <a:prstGeom prst="rect">
              <a:avLst/>
            </a:prstGeom>
            <a:solidFill>
              <a:srgbClr val="0000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1pPr>
              <a:lvl2pPr marL="742950" indent="-28575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2pPr>
              <a:lvl3pPr marL="11430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3pPr>
              <a:lvl4pPr marL="16002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4pPr>
              <a:lvl5pPr marL="20574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Rectangle 299"/>
            <p:cNvSpPr>
              <a:spLocks noChangeArrowheads="1"/>
            </p:cNvSpPr>
            <p:nvPr/>
          </p:nvSpPr>
          <p:spPr bwMode="auto">
            <a:xfrm rot="511130">
              <a:off x="688917" y="903787"/>
              <a:ext cx="371367" cy="357840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1pPr>
              <a:lvl2pPr marL="742950" indent="-28575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2pPr>
              <a:lvl3pPr marL="11430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3pPr>
              <a:lvl4pPr marL="16002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4pPr>
              <a:lvl5pPr marL="20574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Rectangle 302"/>
            <p:cNvSpPr>
              <a:spLocks noChangeArrowheads="1"/>
            </p:cNvSpPr>
            <p:nvPr/>
          </p:nvSpPr>
          <p:spPr bwMode="auto">
            <a:xfrm rot="944585">
              <a:off x="947907" y="863243"/>
              <a:ext cx="372613" cy="356584"/>
            </a:xfrm>
            <a:prstGeom prst="rect">
              <a:avLst/>
            </a:prstGeom>
            <a:solidFill>
              <a:srgbClr val="00FF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1pPr>
              <a:lvl2pPr marL="742950" indent="-28575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2pPr>
              <a:lvl3pPr marL="11430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3pPr>
              <a:lvl4pPr marL="16002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4pPr>
              <a:lvl5pPr marL="20574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Rectangle 300"/>
            <p:cNvSpPr>
              <a:spLocks noChangeArrowheads="1"/>
            </p:cNvSpPr>
            <p:nvPr/>
          </p:nvSpPr>
          <p:spPr bwMode="auto">
            <a:xfrm rot="19518305">
              <a:off x="898433" y="639832"/>
              <a:ext cx="372613" cy="359095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1pPr>
              <a:lvl2pPr marL="742950" indent="-28575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2pPr>
              <a:lvl3pPr marL="11430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3pPr>
              <a:lvl4pPr marL="16002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4pPr>
              <a:lvl5pPr marL="20574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직사각형 21"/>
          <p:cNvSpPr/>
          <p:nvPr/>
        </p:nvSpPr>
        <p:spPr>
          <a:xfrm>
            <a:off x="2584518" y="475517"/>
            <a:ext cx="5565676" cy="584776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r>
              <a:rPr lang="ko-KR" altLang="en-US" sz="3200" dirty="0">
                <a:ln w="0"/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예수님은 누구신가</a:t>
            </a:r>
            <a:endParaRPr lang="en-US" altLang="ko-KR" sz="3200" dirty="0">
              <a:ln w="0"/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1566564" y="356661"/>
            <a:ext cx="1111013" cy="769441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altLang="ko-KR" sz="4400" b="1" dirty="0">
                <a:ln w="0"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glow rad="152400">
                    <a:prstClr val="white"/>
                  </a:glow>
                </a:effectLst>
                <a:latin typeface="HY견고딕" panose="02030600000101010101" pitchFamily="18" charset="-127"/>
                <a:ea typeface="(한)문화방송" panose="02030600000101010101" pitchFamily="18" charset="-127"/>
              </a:rPr>
              <a:t>96</a:t>
            </a:r>
          </a:p>
        </p:txBody>
      </p:sp>
      <p:pic>
        <p:nvPicPr>
          <p:cNvPr id="37" name="Picture 4" descr="096-1-2 cop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" t="10800" r="2360" b="72400"/>
          <a:stretch/>
        </p:blipFill>
        <p:spPr bwMode="auto">
          <a:xfrm>
            <a:off x="527381" y="1421712"/>
            <a:ext cx="11233248" cy="143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096-1-2 cop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" t="40200" r="3402" b="44400"/>
          <a:stretch/>
        </p:blipFill>
        <p:spPr bwMode="auto">
          <a:xfrm>
            <a:off x="527383" y="3824091"/>
            <a:ext cx="11137236" cy="133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직사각형 38"/>
          <p:cNvSpPr/>
          <p:nvPr/>
        </p:nvSpPr>
        <p:spPr>
          <a:xfrm>
            <a:off x="1862537" y="2695715"/>
            <a:ext cx="9418041" cy="707887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lIns="91436" tIns="45718" rIns="91436" bIns="45718">
            <a:spAutoFit/>
          </a:bodyPr>
          <a:lstStyle/>
          <a:p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죄  인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들 의     중  보  와     </a:t>
            </a:r>
            <a:r>
              <a:rPr lang="ko-KR" altLang="en-US" sz="4000" b="1" spc="-400" dirty="0" err="1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멸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  망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자   의     </a:t>
            </a:r>
            <a:endParaRPr lang="en-US" altLang="ko-KR" sz="4000" b="1" spc="-400" dirty="0">
              <a:ln w="0">
                <a:solidFill>
                  <a:prstClr val="white"/>
                </a:solidFill>
              </a:ln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1889840" y="4965173"/>
            <a:ext cx="9418041" cy="707887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lIns="91436" tIns="45718" rIns="91436" bIns="45718">
            <a:spAutoFit/>
          </a:bodyPr>
          <a:lstStyle/>
          <a:p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구  원  되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고    우  리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평  화     되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시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네</a:t>
            </a:r>
            <a:endParaRPr lang="en-US" altLang="ko-KR" sz="4000" b="1" spc="-400" dirty="0">
              <a:ln w="0">
                <a:solidFill>
                  <a:prstClr val="white"/>
                </a:solidFill>
              </a:ln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116591" y="6267231"/>
            <a:ext cx="840269" cy="480053"/>
          </a:xfrm>
          <a:prstGeom prst="rect">
            <a:avLst/>
          </a:prstGeom>
          <a:solidFill>
            <a:srgbClr val="CC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6</a:t>
            </a:r>
            <a:r>
              <a:rPr lang="en-US" altLang="ko-KR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/8</a:t>
            </a:r>
            <a:endParaRPr lang="ko-KR" altLang="en-US" dirty="0">
              <a:solidFill>
                <a:prstClr val="black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36" name="그룹 35"/>
          <p:cNvGrpSpPr/>
          <p:nvPr/>
        </p:nvGrpSpPr>
        <p:grpSpPr>
          <a:xfrm>
            <a:off x="10253549" y="569049"/>
            <a:ext cx="490851" cy="502571"/>
            <a:chOff x="10628431" y="5878757"/>
            <a:chExt cx="490850" cy="502571"/>
          </a:xfrm>
        </p:grpSpPr>
        <p:pic>
          <p:nvPicPr>
            <p:cNvPr id="40" name="Picture 10" descr="Gree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8431" y="5890478"/>
              <a:ext cx="490850" cy="49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직사각형 42"/>
            <p:cNvSpPr/>
            <p:nvPr/>
          </p:nvSpPr>
          <p:spPr>
            <a:xfrm>
              <a:off x="10752087" y="5878757"/>
              <a:ext cx="245370" cy="34624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b="1" dirty="0" smtClean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  <a:endParaRPr lang="en-US" altLang="ko-KR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44" name="그룹 43"/>
          <p:cNvGrpSpPr/>
          <p:nvPr/>
        </p:nvGrpSpPr>
        <p:grpSpPr>
          <a:xfrm>
            <a:off x="10686276" y="486228"/>
            <a:ext cx="635277" cy="638517"/>
            <a:chOff x="10884719" y="6047537"/>
            <a:chExt cx="768712" cy="772634"/>
          </a:xfrm>
        </p:grpSpPr>
        <p:pic>
          <p:nvPicPr>
            <p:cNvPr id="45" name="Picture 2" descr="Ambe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4719" y="6051461"/>
              <a:ext cx="768712" cy="768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직사각형 45"/>
            <p:cNvSpPr/>
            <p:nvPr/>
          </p:nvSpPr>
          <p:spPr>
            <a:xfrm>
              <a:off x="11101549" y="6047537"/>
              <a:ext cx="332887" cy="679672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sz="3200" b="1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47" name="그룹 46"/>
          <p:cNvGrpSpPr/>
          <p:nvPr/>
        </p:nvGrpSpPr>
        <p:grpSpPr>
          <a:xfrm>
            <a:off x="9812772" y="575833"/>
            <a:ext cx="490851" cy="496225"/>
            <a:chOff x="10628431" y="5885103"/>
            <a:chExt cx="490850" cy="496225"/>
          </a:xfrm>
        </p:grpSpPr>
        <p:pic>
          <p:nvPicPr>
            <p:cNvPr id="48" name="Picture 10" descr="Gree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8431" y="5890478"/>
              <a:ext cx="490850" cy="49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직사각형 48"/>
            <p:cNvSpPr/>
            <p:nvPr/>
          </p:nvSpPr>
          <p:spPr>
            <a:xfrm>
              <a:off x="10755261" y="5885103"/>
              <a:ext cx="245370" cy="34624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b="1" dirty="0" smtClean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  <a:endParaRPr lang="en-US" altLang="ko-KR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50" name="그룹 49"/>
          <p:cNvGrpSpPr/>
          <p:nvPr/>
        </p:nvGrpSpPr>
        <p:grpSpPr>
          <a:xfrm>
            <a:off x="11269780" y="569052"/>
            <a:ext cx="490851" cy="496225"/>
            <a:chOff x="10628431" y="5885103"/>
            <a:chExt cx="490850" cy="496225"/>
          </a:xfrm>
        </p:grpSpPr>
        <p:pic>
          <p:nvPicPr>
            <p:cNvPr id="51" name="Picture 10" descr="Gree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8431" y="5890478"/>
              <a:ext cx="490850" cy="49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직사각형 51"/>
            <p:cNvSpPr/>
            <p:nvPr/>
          </p:nvSpPr>
          <p:spPr>
            <a:xfrm>
              <a:off x="10738328" y="5885103"/>
              <a:ext cx="245370" cy="34624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b="1" dirty="0" smtClean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4</a:t>
              </a:r>
              <a:endParaRPr lang="en-US" altLang="ko-KR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974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096-1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" t="12200" r="3230" b="72400"/>
          <a:stretch/>
        </p:blipFill>
        <p:spPr bwMode="auto">
          <a:xfrm>
            <a:off x="623391" y="1536478"/>
            <a:ext cx="11041228" cy="131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096-1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6" t="38800" r="3052" b="45800"/>
          <a:stretch/>
        </p:blipFill>
        <p:spPr bwMode="auto">
          <a:xfrm>
            <a:off x="527383" y="3717034"/>
            <a:ext cx="11137237" cy="130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reeform 222"/>
          <p:cNvSpPr>
            <a:spLocks/>
          </p:cNvSpPr>
          <p:nvPr/>
        </p:nvSpPr>
        <p:spPr bwMode="auto">
          <a:xfrm flipV="1">
            <a:off x="1093400" y="1068699"/>
            <a:ext cx="7272808" cy="95084"/>
          </a:xfrm>
          <a:custGeom>
            <a:avLst/>
            <a:gdLst>
              <a:gd name="T0" fmla="*/ 0 w 3853"/>
              <a:gd name="T1" fmla="*/ 476250 h 301"/>
              <a:gd name="T2" fmla="*/ 0 w 3853"/>
              <a:gd name="T3" fmla="*/ 9525 h 301"/>
              <a:gd name="T4" fmla="*/ 3291353 w 3853"/>
              <a:gd name="T5" fmla="*/ 0 h 301"/>
              <a:gd name="T6" fmla="*/ 3260205 w 3853"/>
              <a:gd name="T7" fmla="*/ 47625 h 301"/>
              <a:gd name="T8" fmla="*/ 3327693 w 3853"/>
              <a:gd name="T9" fmla="*/ 66675 h 301"/>
              <a:gd name="T10" fmla="*/ 3244631 w 3853"/>
              <a:gd name="T11" fmla="*/ 123825 h 301"/>
              <a:gd name="T12" fmla="*/ 3223865 w 3853"/>
              <a:gd name="T13" fmla="*/ 190500 h 301"/>
              <a:gd name="T14" fmla="*/ 3156377 w 3853"/>
              <a:gd name="T15" fmla="*/ 190500 h 301"/>
              <a:gd name="T16" fmla="*/ 3192717 w 3853"/>
              <a:gd name="T17" fmla="*/ 228600 h 301"/>
              <a:gd name="T18" fmla="*/ 3296545 w 3853"/>
              <a:gd name="T19" fmla="*/ 238125 h 301"/>
              <a:gd name="T20" fmla="*/ 3249822 w 3853"/>
              <a:gd name="T21" fmla="*/ 257175 h 301"/>
              <a:gd name="T22" fmla="*/ 3332885 w 3853"/>
              <a:gd name="T23" fmla="*/ 304800 h 301"/>
              <a:gd name="T24" fmla="*/ 3229057 w 3853"/>
              <a:gd name="T25" fmla="*/ 342900 h 301"/>
              <a:gd name="T26" fmla="*/ 3291353 w 3853"/>
              <a:gd name="T27" fmla="*/ 361950 h 301"/>
              <a:gd name="T28" fmla="*/ 3182334 w 3853"/>
              <a:gd name="T29" fmla="*/ 409575 h 301"/>
              <a:gd name="T30" fmla="*/ 3234248 w 3853"/>
              <a:gd name="T31" fmla="*/ 438150 h 301"/>
              <a:gd name="T32" fmla="*/ 3265396 w 3853"/>
              <a:gd name="T33" fmla="*/ 466725 h 301"/>
              <a:gd name="T34" fmla="*/ 3244631 w 3853"/>
              <a:gd name="T35" fmla="*/ 476250 h 301"/>
              <a:gd name="T36" fmla="*/ 0 w 3853"/>
              <a:gd name="T37" fmla="*/ 476250 h 30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853" h="301">
                <a:moveTo>
                  <a:pt x="0" y="300"/>
                </a:moveTo>
                <a:lnTo>
                  <a:pt x="0" y="6"/>
                </a:lnTo>
                <a:lnTo>
                  <a:pt x="3804" y="0"/>
                </a:lnTo>
                <a:lnTo>
                  <a:pt x="3768" y="30"/>
                </a:lnTo>
                <a:lnTo>
                  <a:pt x="3846" y="42"/>
                </a:lnTo>
                <a:lnTo>
                  <a:pt x="3750" y="78"/>
                </a:lnTo>
                <a:lnTo>
                  <a:pt x="3726" y="120"/>
                </a:lnTo>
                <a:lnTo>
                  <a:pt x="3648" y="120"/>
                </a:lnTo>
                <a:lnTo>
                  <a:pt x="3690" y="144"/>
                </a:lnTo>
                <a:lnTo>
                  <a:pt x="3810" y="150"/>
                </a:lnTo>
                <a:lnTo>
                  <a:pt x="3756" y="162"/>
                </a:lnTo>
                <a:lnTo>
                  <a:pt x="3852" y="192"/>
                </a:lnTo>
                <a:lnTo>
                  <a:pt x="3732" y="216"/>
                </a:lnTo>
                <a:lnTo>
                  <a:pt x="3804" y="228"/>
                </a:lnTo>
                <a:lnTo>
                  <a:pt x="3678" y="258"/>
                </a:lnTo>
                <a:lnTo>
                  <a:pt x="3738" y="276"/>
                </a:lnTo>
                <a:lnTo>
                  <a:pt x="3774" y="294"/>
                </a:lnTo>
                <a:lnTo>
                  <a:pt x="3750" y="300"/>
                </a:lnTo>
                <a:lnTo>
                  <a:pt x="0" y="300"/>
                </a:lnTo>
              </a:path>
            </a:pathLst>
          </a:custGeom>
          <a:gradFill rotWithShape="0">
            <a:gsLst>
              <a:gs pos="0">
                <a:srgbClr val="0019D1"/>
              </a:gs>
              <a:gs pos="100000">
                <a:srgbClr val="99A3ED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4" tIns="60957" rIns="121914" bIns="60957"/>
          <a:lstStyle/>
          <a:p>
            <a:endParaRPr lang="ko-KR" altLang="en-US">
              <a:solidFill>
                <a:prstClr val="black"/>
              </a:solidFill>
              <a:latin typeface="굴림" panose="020B0600000101010101" pitchFamily="50" charset="-127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738790" y="516001"/>
            <a:ext cx="709231" cy="621795"/>
            <a:chOff x="611289" y="639832"/>
            <a:chExt cx="709231" cy="621795"/>
          </a:xfrm>
        </p:grpSpPr>
        <p:sp>
          <p:nvSpPr>
            <p:cNvPr id="18" name="Rectangle 301"/>
            <p:cNvSpPr>
              <a:spLocks noChangeArrowheads="1"/>
            </p:cNvSpPr>
            <p:nvPr/>
          </p:nvSpPr>
          <p:spPr bwMode="auto">
            <a:xfrm rot="850946">
              <a:off x="611289" y="650023"/>
              <a:ext cx="371367" cy="356584"/>
            </a:xfrm>
            <a:prstGeom prst="rect">
              <a:avLst/>
            </a:prstGeom>
            <a:solidFill>
              <a:srgbClr val="0000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1pPr>
              <a:lvl2pPr marL="742950" indent="-28575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2pPr>
              <a:lvl3pPr marL="11430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3pPr>
              <a:lvl4pPr marL="16002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4pPr>
              <a:lvl5pPr marL="20574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Rectangle 299"/>
            <p:cNvSpPr>
              <a:spLocks noChangeArrowheads="1"/>
            </p:cNvSpPr>
            <p:nvPr/>
          </p:nvSpPr>
          <p:spPr bwMode="auto">
            <a:xfrm rot="511130">
              <a:off x="688917" y="903787"/>
              <a:ext cx="371367" cy="357840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1pPr>
              <a:lvl2pPr marL="742950" indent="-28575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2pPr>
              <a:lvl3pPr marL="11430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3pPr>
              <a:lvl4pPr marL="16002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4pPr>
              <a:lvl5pPr marL="20574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Rectangle 302"/>
            <p:cNvSpPr>
              <a:spLocks noChangeArrowheads="1"/>
            </p:cNvSpPr>
            <p:nvPr/>
          </p:nvSpPr>
          <p:spPr bwMode="auto">
            <a:xfrm rot="944585">
              <a:off x="947907" y="863243"/>
              <a:ext cx="372613" cy="356584"/>
            </a:xfrm>
            <a:prstGeom prst="rect">
              <a:avLst/>
            </a:prstGeom>
            <a:solidFill>
              <a:srgbClr val="00FF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1pPr>
              <a:lvl2pPr marL="742950" indent="-28575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2pPr>
              <a:lvl3pPr marL="11430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3pPr>
              <a:lvl4pPr marL="16002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4pPr>
              <a:lvl5pPr marL="20574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Rectangle 300"/>
            <p:cNvSpPr>
              <a:spLocks noChangeArrowheads="1"/>
            </p:cNvSpPr>
            <p:nvPr/>
          </p:nvSpPr>
          <p:spPr bwMode="auto">
            <a:xfrm rot="19518305">
              <a:off x="898433" y="639832"/>
              <a:ext cx="372613" cy="359095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1pPr>
              <a:lvl2pPr marL="742950" indent="-28575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2pPr>
              <a:lvl3pPr marL="11430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3pPr>
              <a:lvl4pPr marL="16002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4pPr>
              <a:lvl5pPr marL="20574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직사각형 21"/>
          <p:cNvSpPr/>
          <p:nvPr/>
        </p:nvSpPr>
        <p:spPr>
          <a:xfrm>
            <a:off x="2584518" y="475517"/>
            <a:ext cx="5565676" cy="584776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r>
              <a:rPr lang="ko-KR" altLang="en-US" sz="3200" dirty="0">
                <a:ln w="0"/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예수님은 누구신가</a:t>
            </a:r>
            <a:endParaRPr lang="en-US" altLang="ko-KR" sz="3200" dirty="0">
              <a:ln w="0"/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1566564" y="356661"/>
            <a:ext cx="1111013" cy="769441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altLang="ko-KR" sz="4400" b="1" dirty="0">
                <a:ln w="0"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glow rad="152400">
                    <a:prstClr val="white"/>
                  </a:glow>
                </a:effectLst>
                <a:latin typeface="HY견고딕" panose="02030600000101010101" pitchFamily="18" charset="-127"/>
                <a:ea typeface="(한)문화방송" panose="02030600000101010101" pitchFamily="18" charset="-127"/>
              </a:rPr>
              <a:t>96</a:t>
            </a:r>
          </a:p>
        </p:txBody>
      </p:sp>
      <p:sp>
        <p:nvSpPr>
          <p:cNvPr id="36" name="직사각형 35"/>
          <p:cNvSpPr/>
          <p:nvPr/>
        </p:nvSpPr>
        <p:spPr>
          <a:xfrm>
            <a:off x="1980244" y="2695715"/>
            <a:ext cx="9418041" cy="707887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lIns="91436" tIns="45718" rIns="91436" bIns="45718">
            <a:spAutoFit/>
          </a:bodyPr>
          <a:lstStyle/>
          <a:p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예 수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님  은     누  구  신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가   온  교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회  의</a:t>
            </a:r>
            <a:endParaRPr lang="en-US" altLang="ko-KR" sz="4000" b="1" spc="-400" dirty="0">
              <a:ln w="0">
                <a:solidFill>
                  <a:prstClr val="white"/>
                </a:solidFill>
              </a:ln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37" name="그룹 36"/>
          <p:cNvGrpSpPr/>
          <p:nvPr/>
        </p:nvGrpSpPr>
        <p:grpSpPr>
          <a:xfrm>
            <a:off x="1007435" y="2743116"/>
            <a:ext cx="695208" cy="649099"/>
            <a:chOff x="10884719" y="6034735"/>
            <a:chExt cx="768712" cy="785436"/>
          </a:xfrm>
        </p:grpSpPr>
        <p:pic>
          <p:nvPicPr>
            <p:cNvPr id="38" name="Picture 2" descr="Amb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4719" y="6051461"/>
              <a:ext cx="768712" cy="768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직사각형 38"/>
            <p:cNvSpPr/>
            <p:nvPr/>
          </p:nvSpPr>
          <p:spPr>
            <a:xfrm>
              <a:off x="11077548" y="6034735"/>
              <a:ext cx="332888" cy="679670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sz="3200" b="1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4</a:t>
              </a:r>
            </a:p>
          </p:txBody>
        </p:sp>
      </p:grpSp>
      <p:sp>
        <p:nvSpPr>
          <p:cNvPr id="40" name="직사각형 39"/>
          <p:cNvSpPr/>
          <p:nvPr/>
        </p:nvSpPr>
        <p:spPr>
          <a:xfrm>
            <a:off x="1923537" y="4987271"/>
            <a:ext cx="9418041" cy="707887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lIns="91436" tIns="45718" rIns="91436" bIns="45718">
            <a:spAutoFit/>
          </a:bodyPr>
          <a:lstStyle/>
          <a:p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머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리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와    온  세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상  의    구 주 시 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며</a:t>
            </a:r>
            <a:endParaRPr lang="en-US" altLang="ko-KR" sz="4000" b="1" spc="-400" dirty="0">
              <a:ln w="0">
                <a:solidFill>
                  <a:prstClr val="white"/>
                </a:solidFill>
              </a:ln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41" name="그룹 40"/>
          <p:cNvGrpSpPr/>
          <p:nvPr/>
        </p:nvGrpSpPr>
        <p:grpSpPr>
          <a:xfrm>
            <a:off x="10288741" y="555405"/>
            <a:ext cx="490851" cy="502571"/>
            <a:chOff x="10628431" y="5878757"/>
            <a:chExt cx="490850" cy="502571"/>
          </a:xfrm>
        </p:grpSpPr>
        <p:pic>
          <p:nvPicPr>
            <p:cNvPr id="42" name="Picture 10" descr="Gree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8431" y="5890478"/>
              <a:ext cx="490850" cy="49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직사각형 42"/>
            <p:cNvSpPr/>
            <p:nvPr/>
          </p:nvSpPr>
          <p:spPr>
            <a:xfrm>
              <a:off x="10752087" y="5878757"/>
              <a:ext cx="245370" cy="34624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b="1" dirty="0" smtClean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  <a:endParaRPr lang="en-US" altLang="ko-KR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44" name="그룹 43"/>
          <p:cNvGrpSpPr/>
          <p:nvPr/>
        </p:nvGrpSpPr>
        <p:grpSpPr>
          <a:xfrm>
            <a:off x="11171552" y="489469"/>
            <a:ext cx="635277" cy="635275"/>
            <a:chOff x="10884719" y="6051461"/>
            <a:chExt cx="768712" cy="768710"/>
          </a:xfrm>
        </p:grpSpPr>
        <p:pic>
          <p:nvPicPr>
            <p:cNvPr id="45" name="Picture 2" descr="Amb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4719" y="6051461"/>
              <a:ext cx="768712" cy="768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직사각형 45"/>
            <p:cNvSpPr/>
            <p:nvPr/>
          </p:nvSpPr>
          <p:spPr>
            <a:xfrm>
              <a:off x="11081059" y="6057782"/>
              <a:ext cx="332887" cy="679671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sz="3200" b="1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4</a:t>
              </a:r>
            </a:p>
          </p:txBody>
        </p:sp>
      </p:grpSp>
      <p:grpSp>
        <p:nvGrpSpPr>
          <p:cNvPr id="47" name="그룹 46"/>
          <p:cNvGrpSpPr/>
          <p:nvPr/>
        </p:nvGrpSpPr>
        <p:grpSpPr>
          <a:xfrm>
            <a:off x="10740341" y="561760"/>
            <a:ext cx="490851" cy="496225"/>
            <a:chOff x="10628431" y="5885103"/>
            <a:chExt cx="490850" cy="496225"/>
          </a:xfrm>
        </p:grpSpPr>
        <p:pic>
          <p:nvPicPr>
            <p:cNvPr id="48" name="Picture 10" descr="Gree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8431" y="5890478"/>
              <a:ext cx="490850" cy="49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직사각형 48"/>
            <p:cNvSpPr/>
            <p:nvPr/>
          </p:nvSpPr>
          <p:spPr>
            <a:xfrm>
              <a:off x="10755261" y="5885103"/>
              <a:ext cx="245370" cy="34624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b="1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50" name="그룹 49"/>
          <p:cNvGrpSpPr/>
          <p:nvPr/>
        </p:nvGrpSpPr>
        <p:grpSpPr>
          <a:xfrm>
            <a:off x="9840417" y="552170"/>
            <a:ext cx="490851" cy="496225"/>
            <a:chOff x="10628431" y="5885103"/>
            <a:chExt cx="490850" cy="496225"/>
          </a:xfrm>
        </p:grpSpPr>
        <p:pic>
          <p:nvPicPr>
            <p:cNvPr id="51" name="Picture 10" descr="Gree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8431" y="5890478"/>
              <a:ext cx="490850" cy="49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직사각형 51"/>
            <p:cNvSpPr/>
            <p:nvPr/>
          </p:nvSpPr>
          <p:spPr>
            <a:xfrm>
              <a:off x="10738328" y="5885103"/>
              <a:ext cx="245370" cy="34624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b="1" dirty="0" smtClean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  <a:endParaRPr lang="en-US" altLang="ko-KR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53" name="직사각형 52"/>
          <p:cNvSpPr/>
          <p:nvPr/>
        </p:nvSpPr>
        <p:spPr>
          <a:xfrm>
            <a:off x="116591" y="6267231"/>
            <a:ext cx="840269" cy="480053"/>
          </a:xfrm>
          <a:prstGeom prst="rect">
            <a:avLst/>
          </a:prstGeom>
          <a:solidFill>
            <a:srgbClr val="CC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7</a:t>
            </a:r>
            <a:r>
              <a:rPr lang="en-US" altLang="ko-KR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/8</a:t>
            </a:r>
            <a:endParaRPr lang="ko-KR" altLang="en-US" dirty="0">
              <a:solidFill>
                <a:prstClr val="black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1133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222"/>
          <p:cNvSpPr>
            <a:spLocks/>
          </p:cNvSpPr>
          <p:nvPr/>
        </p:nvSpPr>
        <p:spPr bwMode="auto">
          <a:xfrm flipV="1">
            <a:off x="1093400" y="1068699"/>
            <a:ext cx="7272808" cy="95084"/>
          </a:xfrm>
          <a:custGeom>
            <a:avLst/>
            <a:gdLst>
              <a:gd name="T0" fmla="*/ 0 w 3853"/>
              <a:gd name="T1" fmla="*/ 476250 h 301"/>
              <a:gd name="T2" fmla="*/ 0 w 3853"/>
              <a:gd name="T3" fmla="*/ 9525 h 301"/>
              <a:gd name="T4" fmla="*/ 3291353 w 3853"/>
              <a:gd name="T5" fmla="*/ 0 h 301"/>
              <a:gd name="T6" fmla="*/ 3260205 w 3853"/>
              <a:gd name="T7" fmla="*/ 47625 h 301"/>
              <a:gd name="T8" fmla="*/ 3327693 w 3853"/>
              <a:gd name="T9" fmla="*/ 66675 h 301"/>
              <a:gd name="T10" fmla="*/ 3244631 w 3853"/>
              <a:gd name="T11" fmla="*/ 123825 h 301"/>
              <a:gd name="T12" fmla="*/ 3223865 w 3853"/>
              <a:gd name="T13" fmla="*/ 190500 h 301"/>
              <a:gd name="T14" fmla="*/ 3156377 w 3853"/>
              <a:gd name="T15" fmla="*/ 190500 h 301"/>
              <a:gd name="T16" fmla="*/ 3192717 w 3853"/>
              <a:gd name="T17" fmla="*/ 228600 h 301"/>
              <a:gd name="T18" fmla="*/ 3296545 w 3853"/>
              <a:gd name="T19" fmla="*/ 238125 h 301"/>
              <a:gd name="T20" fmla="*/ 3249822 w 3853"/>
              <a:gd name="T21" fmla="*/ 257175 h 301"/>
              <a:gd name="T22" fmla="*/ 3332885 w 3853"/>
              <a:gd name="T23" fmla="*/ 304800 h 301"/>
              <a:gd name="T24" fmla="*/ 3229057 w 3853"/>
              <a:gd name="T25" fmla="*/ 342900 h 301"/>
              <a:gd name="T26" fmla="*/ 3291353 w 3853"/>
              <a:gd name="T27" fmla="*/ 361950 h 301"/>
              <a:gd name="T28" fmla="*/ 3182334 w 3853"/>
              <a:gd name="T29" fmla="*/ 409575 h 301"/>
              <a:gd name="T30" fmla="*/ 3234248 w 3853"/>
              <a:gd name="T31" fmla="*/ 438150 h 301"/>
              <a:gd name="T32" fmla="*/ 3265396 w 3853"/>
              <a:gd name="T33" fmla="*/ 466725 h 301"/>
              <a:gd name="T34" fmla="*/ 3244631 w 3853"/>
              <a:gd name="T35" fmla="*/ 476250 h 301"/>
              <a:gd name="T36" fmla="*/ 0 w 3853"/>
              <a:gd name="T37" fmla="*/ 476250 h 30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853" h="301">
                <a:moveTo>
                  <a:pt x="0" y="300"/>
                </a:moveTo>
                <a:lnTo>
                  <a:pt x="0" y="6"/>
                </a:lnTo>
                <a:lnTo>
                  <a:pt x="3804" y="0"/>
                </a:lnTo>
                <a:lnTo>
                  <a:pt x="3768" y="30"/>
                </a:lnTo>
                <a:lnTo>
                  <a:pt x="3846" y="42"/>
                </a:lnTo>
                <a:lnTo>
                  <a:pt x="3750" y="78"/>
                </a:lnTo>
                <a:lnTo>
                  <a:pt x="3726" y="120"/>
                </a:lnTo>
                <a:lnTo>
                  <a:pt x="3648" y="120"/>
                </a:lnTo>
                <a:lnTo>
                  <a:pt x="3690" y="144"/>
                </a:lnTo>
                <a:lnTo>
                  <a:pt x="3810" y="150"/>
                </a:lnTo>
                <a:lnTo>
                  <a:pt x="3756" y="162"/>
                </a:lnTo>
                <a:lnTo>
                  <a:pt x="3852" y="192"/>
                </a:lnTo>
                <a:lnTo>
                  <a:pt x="3732" y="216"/>
                </a:lnTo>
                <a:lnTo>
                  <a:pt x="3804" y="228"/>
                </a:lnTo>
                <a:lnTo>
                  <a:pt x="3678" y="258"/>
                </a:lnTo>
                <a:lnTo>
                  <a:pt x="3738" y="276"/>
                </a:lnTo>
                <a:lnTo>
                  <a:pt x="3774" y="294"/>
                </a:lnTo>
                <a:lnTo>
                  <a:pt x="3750" y="300"/>
                </a:lnTo>
                <a:lnTo>
                  <a:pt x="0" y="300"/>
                </a:lnTo>
              </a:path>
            </a:pathLst>
          </a:custGeom>
          <a:gradFill rotWithShape="0">
            <a:gsLst>
              <a:gs pos="0">
                <a:srgbClr val="0019D1"/>
              </a:gs>
              <a:gs pos="100000">
                <a:srgbClr val="99A3ED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4" tIns="60957" rIns="121914" bIns="60957"/>
          <a:lstStyle/>
          <a:p>
            <a:endParaRPr lang="ko-KR" altLang="en-US">
              <a:solidFill>
                <a:prstClr val="black"/>
              </a:solidFill>
              <a:latin typeface="굴림" panose="020B0600000101010101" pitchFamily="50" charset="-127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738790" y="516001"/>
            <a:ext cx="709231" cy="621795"/>
            <a:chOff x="611289" y="639832"/>
            <a:chExt cx="709231" cy="621795"/>
          </a:xfrm>
        </p:grpSpPr>
        <p:sp>
          <p:nvSpPr>
            <p:cNvPr id="18" name="Rectangle 301"/>
            <p:cNvSpPr>
              <a:spLocks noChangeArrowheads="1"/>
            </p:cNvSpPr>
            <p:nvPr/>
          </p:nvSpPr>
          <p:spPr bwMode="auto">
            <a:xfrm rot="850946">
              <a:off x="611289" y="650023"/>
              <a:ext cx="371367" cy="356584"/>
            </a:xfrm>
            <a:prstGeom prst="rect">
              <a:avLst/>
            </a:prstGeom>
            <a:solidFill>
              <a:srgbClr val="0000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1pPr>
              <a:lvl2pPr marL="742950" indent="-28575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2pPr>
              <a:lvl3pPr marL="11430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3pPr>
              <a:lvl4pPr marL="16002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4pPr>
              <a:lvl5pPr marL="20574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Rectangle 299"/>
            <p:cNvSpPr>
              <a:spLocks noChangeArrowheads="1"/>
            </p:cNvSpPr>
            <p:nvPr/>
          </p:nvSpPr>
          <p:spPr bwMode="auto">
            <a:xfrm rot="511130">
              <a:off x="688917" y="903787"/>
              <a:ext cx="371367" cy="357840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1pPr>
              <a:lvl2pPr marL="742950" indent="-28575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2pPr>
              <a:lvl3pPr marL="11430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3pPr>
              <a:lvl4pPr marL="16002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4pPr>
              <a:lvl5pPr marL="20574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Rectangle 302"/>
            <p:cNvSpPr>
              <a:spLocks noChangeArrowheads="1"/>
            </p:cNvSpPr>
            <p:nvPr/>
          </p:nvSpPr>
          <p:spPr bwMode="auto">
            <a:xfrm rot="944585">
              <a:off x="947907" y="863243"/>
              <a:ext cx="372613" cy="356584"/>
            </a:xfrm>
            <a:prstGeom prst="rect">
              <a:avLst/>
            </a:prstGeom>
            <a:solidFill>
              <a:srgbClr val="00FF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1pPr>
              <a:lvl2pPr marL="742950" indent="-28575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2pPr>
              <a:lvl3pPr marL="11430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3pPr>
              <a:lvl4pPr marL="16002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4pPr>
              <a:lvl5pPr marL="20574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Rectangle 300"/>
            <p:cNvSpPr>
              <a:spLocks noChangeArrowheads="1"/>
            </p:cNvSpPr>
            <p:nvPr/>
          </p:nvSpPr>
          <p:spPr bwMode="auto">
            <a:xfrm rot="19518305">
              <a:off x="898433" y="639832"/>
              <a:ext cx="372613" cy="359095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1pPr>
              <a:lvl2pPr marL="742950" indent="-28575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2pPr>
              <a:lvl3pPr marL="11430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3pPr>
              <a:lvl4pPr marL="16002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4pPr>
              <a:lvl5pPr marL="20574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직사각형 21"/>
          <p:cNvSpPr/>
          <p:nvPr/>
        </p:nvSpPr>
        <p:spPr>
          <a:xfrm>
            <a:off x="2584518" y="475517"/>
            <a:ext cx="5565676" cy="584776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r>
              <a:rPr lang="ko-KR" altLang="en-US" sz="3200" dirty="0">
                <a:ln w="0"/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예수님은 누구신가</a:t>
            </a:r>
            <a:endParaRPr lang="en-US" altLang="ko-KR" sz="3200" dirty="0">
              <a:ln w="0"/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1566564" y="356661"/>
            <a:ext cx="1111013" cy="769441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altLang="ko-KR" sz="4400" b="1" dirty="0">
                <a:ln w="0"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glow rad="152400">
                    <a:prstClr val="white"/>
                  </a:glow>
                </a:effectLst>
                <a:latin typeface="HY견고딕" panose="02030600000101010101" pitchFamily="18" charset="-127"/>
                <a:ea typeface="(한)문화방송" panose="02030600000101010101" pitchFamily="18" charset="-127"/>
              </a:rPr>
              <a:t>96</a:t>
            </a:r>
          </a:p>
        </p:txBody>
      </p:sp>
      <p:pic>
        <p:nvPicPr>
          <p:cNvPr id="37" name="Picture 4" descr="096-1-2 cop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" t="10800" r="2360" b="72400"/>
          <a:stretch/>
        </p:blipFill>
        <p:spPr bwMode="auto">
          <a:xfrm>
            <a:off x="527381" y="1421712"/>
            <a:ext cx="11233248" cy="143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096-1-2 cop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" t="40200" r="3402" b="44400"/>
          <a:stretch/>
        </p:blipFill>
        <p:spPr bwMode="auto">
          <a:xfrm>
            <a:off x="527383" y="3824091"/>
            <a:ext cx="11137236" cy="133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직사각형 38"/>
          <p:cNvSpPr/>
          <p:nvPr/>
        </p:nvSpPr>
        <p:spPr>
          <a:xfrm>
            <a:off x="1862537" y="2695715"/>
            <a:ext cx="9418041" cy="707887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lIns="91436" tIns="45718" rIns="91436" bIns="45718">
            <a:spAutoFit/>
          </a:bodyPr>
          <a:lstStyle/>
          <a:p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모  든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왕 의     왕  이  요     심  판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하   실    </a:t>
            </a:r>
            <a:endParaRPr lang="en-US" altLang="ko-KR" sz="4000" b="1" spc="-400" dirty="0">
              <a:ln w="0">
                <a:solidFill>
                  <a:prstClr val="white"/>
                </a:solidFill>
              </a:ln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1889840" y="4965173"/>
            <a:ext cx="9418041" cy="707887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lIns="91436" tIns="45718" rIns="91436" bIns="45718">
            <a:spAutoFit/>
          </a:bodyPr>
          <a:lstStyle/>
          <a:p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주  님  되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고    우  리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영  광     되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시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네</a:t>
            </a:r>
            <a:endParaRPr lang="en-US" altLang="ko-KR" sz="4000" b="1" spc="-400" dirty="0">
              <a:ln w="0">
                <a:solidFill>
                  <a:prstClr val="white"/>
                </a:solidFill>
              </a:ln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116591" y="6267231"/>
            <a:ext cx="840269" cy="480053"/>
          </a:xfrm>
          <a:prstGeom prst="rect">
            <a:avLst/>
          </a:prstGeom>
          <a:solidFill>
            <a:srgbClr val="CC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8</a:t>
            </a:r>
            <a:r>
              <a:rPr lang="en-US" altLang="ko-KR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/8</a:t>
            </a:r>
            <a:endParaRPr lang="ko-KR" altLang="en-US" dirty="0">
              <a:solidFill>
                <a:prstClr val="black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36" name="그룹 35"/>
          <p:cNvGrpSpPr/>
          <p:nvPr/>
        </p:nvGrpSpPr>
        <p:grpSpPr>
          <a:xfrm>
            <a:off x="10288741" y="555405"/>
            <a:ext cx="490851" cy="502571"/>
            <a:chOff x="10628431" y="5878757"/>
            <a:chExt cx="490850" cy="502571"/>
          </a:xfrm>
        </p:grpSpPr>
        <p:pic>
          <p:nvPicPr>
            <p:cNvPr id="40" name="Picture 10" descr="Gree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8431" y="5890478"/>
              <a:ext cx="490850" cy="49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직사각형 42"/>
            <p:cNvSpPr/>
            <p:nvPr/>
          </p:nvSpPr>
          <p:spPr>
            <a:xfrm>
              <a:off x="10752087" y="5878757"/>
              <a:ext cx="245370" cy="34624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b="1" dirty="0" smtClean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  <a:endParaRPr lang="en-US" altLang="ko-KR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44" name="그룹 43"/>
          <p:cNvGrpSpPr/>
          <p:nvPr/>
        </p:nvGrpSpPr>
        <p:grpSpPr>
          <a:xfrm>
            <a:off x="11171552" y="489469"/>
            <a:ext cx="635277" cy="635275"/>
            <a:chOff x="10884719" y="6051461"/>
            <a:chExt cx="768712" cy="768710"/>
          </a:xfrm>
        </p:grpSpPr>
        <p:pic>
          <p:nvPicPr>
            <p:cNvPr id="45" name="Picture 2" descr="Ambe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4719" y="6051461"/>
              <a:ext cx="768712" cy="768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직사각형 45"/>
            <p:cNvSpPr/>
            <p:nvPr/>
          </p:nvSpPr>
          <p:spPr>
            <a:xfrm>
              <a:off x="11081059" y="6057782"/>
              <a:ext cx="332887" cy="679671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sz="3200" b="1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4</a:t>
              </a:r>
            </a:p>
          </p:txBody>
        </p:sp>
      </p:grpSp>
      <p:grpSp>
        <p:nvGrpSpPr>
          <p:cNvPr id="47" name="그룹 46"/>
          <p:cNvGrpSpPr/>
          <p:nvPr/>
        </p:nvGrpSpPr>
        <p:grpSpPr>
          <a:xfrm>
            <a:off x="10740341" y="561760"/>
            <a:ext cx="490851" cy="496225"/>
            <a:chOff x="10628431" y="5885103"/>
            <a:chExt cx="490850" cy="496225"/>
          </a:xfrm>
        </p:grpSpPr>
        <p:pic>
          <p:nvPicPr>
            <p:cNvPr id="48" name="Picture 10" descr="Gree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8431" y="5890478"/>
              <a:ext cx="490850" cy="49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직사각형 48"/>
            <p:cNvSpPr/>
            <p:nvPr/>
          </p:nvSpPr>
          <p:spPr>
            <a:xfrm>
              <a:off x="10755261" y="5885103"/>
              <a:ext cx="245370" cy="34624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b="1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50" name="그룹 49"/>
          <p:cNvGrpSpPr/>
          <p:nvPr/>
        </p:nvGrpSpPr>
        <p:grpSpPr>
          <a:xfrm>
            <a:off x="9840417" y="552170"/>
            <a:ext cx="490851" cy="496225"/>
            <a:chOff x="10628431" y="5885103"/>
            <a:chExt cx="490850" cy="496225"/>
          </a:xfrm>
        </p:grpSpPr>
        <p:pic>
          <p:nvPicPr>
            <p:cNvPr id="51" name="Picture 10" descr="Gree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8431" y="5890478"/>
              <a:ext cx="490850" cy="49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직사각형 51"/>
            <p:cNvSpPr/>
            <p:nvPr/>
          </p:nvSpPr>
          <p:spPr>
            <a:xfrm>
              <a:off x="10738328" y="5885103"/>
              <a:ext cx="245370" cy="34624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b="1" dirty="0" smtClean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  <a:endParaRPr lang="en-US" altLang="ko-KR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6157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3861" y="797510"/>
            <a:ext cx="102971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b="1" dirty="0" smtClean="0">
                <a:solidFill>
                  <a:prstClr val="black"/>
                </a:solidFill>
              </a:rPr>
              <a:t>가장 좋은 </a:t>
            </a:r>
            <a:r>
              <a:rPr lang="ko-KR" altLang="en-US" sz="4800" b="1" dirty="0" smtClean="0">
                <a:solidFill>
                  <a:prstClr val="black"/>
                </a:solidFill>
              </a:rPr>
              <a:t>것으로 아름다운 </a:t>
            </a:r>
            <a:r>
              <a:rPr lang="ko-KR" altLang="en-US" sz="4800" b="1" dirty="0" smtClean="0">
                <a:solidFill>
                  <a:prstClr val="black"/>
                </a:solidFill>
              </a:rPr>
              <a:t>것으로 </a:t>
            </a:r>
            <a:endParaRPr lang="en-US" altLang="ko-KR" sz="48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4800" b="1" dirty="0" smtClean="0">
                <a:solidFill>
                  <a:prstClr val="black"/>
                </a:solidFill>
              </a:rPr>
              <a:t>채워 주시는 아버지</a:t>
            </a:r>
            <a:endParaRPr lang="en-US" altLang="ko-KR" sz="48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4800" b="1" dirty="0" smtClean="0">
                <a:solidFill>
                  <a:prstClr val="black"/>
                </a:solidFill>
              </a:rPr>
              <a:t>그분께 나아갑니다</a:t>
            </a:r>
            <a:endParaRPr lang="en-US" altLang="ko-KR" sz="48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4800" b="1" dirty="0" smtClean="0">
                <a:solidFill>
                  <a:prstClr val="black"/>
                </a:solidFill>
              </a:rPr>
              <a:t>언제나 내 곁에서 </a:t>
            </a:r>
            <a:endParaRPr lang="en-US" altLang="ko-KR" sz="48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4800" b="1" dirty="0" smtClean="0">
                <a:solidFill>
                  <a:prstClr val="black"/>
                </a:solidFill>
              </a:rPr>
              <a:t>나의 기도 들어 주시는</a:t>
            </a:r>
            <a:endParaRPr lang="en-US" altLang="ko-KR" sz="48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4800" b="1" dirty="0" smtClean="0">
                <a:solidFill>
                  <a:prstClr val="black"/>
                </a:solidFill>
              </a:rPr>
              <a:t>아버지 내 아버지 </a:t>
            </a:r>
            <a:endParaRPr lang="en-US" altLang="ko-KR" sz="48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4800" b="1" dirty="0" smtClean="0">
                <a:solidFill>
                  <a:prstClr val="black"/>
                </a:solidFill>
              </a:rPr>
              <a:t>그 분께 나아갑니다</a:t>
            </a:r>
            <a:endParaRPr lang="ko-KR" altLang="en-US" sz="4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9316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46" tIns="45682" rIns="91346" bIns="45682" rtlCol="0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kumimoji="0" lang="en-US" altLang="ko-KR" sz="4000" dirty="0">
                <a:latin typeface="HY헤드라인M" pitchFamily="18" charset="-127"/>
                <a:ea typeface="HY헤드라인M" pitchFamily="18" charset="-127"/>
              </a:rPr>
              <a:t>2022</a:t>
            </a:r>
            <a:r>
              <a:rPr kumimoji="0" lang="ko-KR" altLang="en-US" sz="4000" dirty="0">
                <a:latin typeface="HY헤드라인M" pitchFamily="18" charset="-127"/>
                <a:ea typeface="HY헤드라인M" pitchFamily="18" charset="-127"/>
              </a:rPr>
              <a:t>년  </a:t>
            </a:r>
            <a:r>
              <a:rPr kumimoji="0" lang="en-US" altLang="ko-KR" sz="4000" dirty="0">
                <a:latin typeface="HY헤드라인M" pitchFamily="18" charset="-127"/>
                <a:ea typeface="HY헤드라인M" pitchFamily="18" charset="-127"/>
              </a:rPr>
              <a:t>1</a:t>
            </a:r>
            <a:r>
              <a:rPr kumimoji="0" lang="ko-KR" altLang="en-US" sz="4000" dirty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9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일    </a:t>
            </a:r>
            <a:r>
              <a:rPr kumimoji="0" lang="ko-KR" altLang="en-US" sz="4000" dirty="0">
                <a:latin typeface="HY헤드라인M" pitchFamily="18" charset="-127"/>
                <a:ea typeface="HY헤드라인M" pitchFamily="18" charset="-127"/>
              </a:rPr>
              <a:t>어린이 예배</a:t>
            </a:r>
            <a:endParaRPr kumimoji="0" lang="en-US" altLang="ko-KR" sz="40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911424" y="2636917"/>
            <a:ext cx="10513168" cy="2092804"/>
          </a:xfrm>
          <a:prstGeom prst="rect">
            <a:avLst/>
          </a:prstGeom>
          <a:noFill/>
        </p:spPr>
        <p:txBody>
          <a:bodyPr wrap="square" lIns="91346" tIns="45682" rIns="91346" bIns="45682">
            <a:spAutoFit/>
          </a:bodyPr>
          <a:lstStyle/>
          <a:p>
            <a:pPr algn="ctr"/>
            <a:r>
              <a:rPr lang="ko-KR" altLang="en-US" sz="65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오늘은 </a:t>
            </a:r>
            <a:r>
              <a:rPr lang="ko-KR" altLang="en-US" sz="65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주현 절 후</a:t>
            </a:r>
            <a:endParaRPr lang="en-US" altLang="ko-KR" sz="6500" b="1" dirty="0" smtClean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65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제</a:t>
            </a:r>
            <a:r>
              <a:rPr lang="en-US" altLang="ko-KR" sz="65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r>
              <a:rPr lang="ko-KR" altLang="en-US" sz="65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주 일입니다</a:t>
            </a:r>
            <a:endParaRPr lang="en-US" altLang="ko-KR" sz="65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76247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kumimoji="0"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330104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kumimoji="0"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439485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kumimoji="0"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3467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46" y="14"/>
            <a:ext cx="9353551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5" y="548682"/>
            <a:ext cx="710247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09582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kumimoji="0"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067923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096-1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" t="12200" r="3230" b="72400"/>
          <a:stretch/>
        </p:blipFill>
        <p:spPr bwMode="auto">
          <a:xfrm>
            <a:off x="623391" y="1536478"/>
            <a:ext cx="11041228" cy="131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096-1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6" t="38800" r="3052" b="45800"/>
          <a:stretch/>
        </p:blipFill>
        <p:spPr bwMode="auto">
          <a:xfrm>
            <a:off x="527383" y="3717034"/>
            <a:ext cx="11137237" cy="130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reeform 222"/>
          <p:cNvSpPr>
            <a:spLocks/>
          </p:cNvSpPr>
          <p:nvPr/>
        </p:nvSpPr>
        <p:spPr bwMode="auto">
          <a:xfrm flipV="1">
            <a:off x="1093400" y="1068699"/>
            <a:ext cx="7272808" cy="95084"/>
          </a:xfrm>
          <a:custGeom>
            <a:avLst/>
            <a:gdLst>
              <a:gd name="T0" fmla="*/ 0 w 3853"/>
              <a:gd name="T1" fmla="*/ 476250 h 301"/>
              <a:gd name="T2" fmla="*/ 0 w 3853"/>
              <a:gd name="T3" fmla="*/ 9525 h 301"/>
              <a:gd name="T4" fmla="*/ 3291353 w 3853"/>
              <a:gd name="T5" fmla="*/ 0 h 301"/>
              <a:gd name="T6" fmla="*/ 3260205 w 3853"/>
              <a:gd name="T7" fmla="*/ 47625 h 301"/>
              <a:gd name="T8" fmla="*/ 3327693 w 3853"/>
              <a:gd name="T9" fmla="*/ 66675 h 301"/>
              <a:gd name="T10" fmla="*/ 3244631 w 3853"/>
              <a:gd name="T11" fmla="*/ 123825 h 301"/>
              <a:gd name="T12" fmla="*/ 3223865 w 3853"/>
              <a:gd name="T13" fmla="*/ 190500 h 301"/>
              <a:gd name="T14" fmla="*/ 3156377 w 3853"/>
              <a:gd name="T15" fmla="*/ 190500 h 301"/>
              <a:gd name="T16" fmla="*/ 3192717 w 3853"/>
              <a:gd name="T17" fmla="*/ 228600 h 301"/>
              <a:gd name="T18" fmla="*/ 3296545 w 3853"/>
              <a:gd name="T19" fmla="*/ 238125 h 301"/>
              <a:gd name="T20" fmla="*/ 3249822 w 3853"/>
              <a:gd name="T21" fmla="*/ 257175 h 301"/>
              <a:gd name="T22" fmla="*/ 3332885 w 3853"/>
              <a:gd name="T23" fmla="*/ 304800 h 301"/>
              <a:gd name="T24" fmla="*/ 3229057 w 3853"/>
              <a:gd name="T25" fmla="*/ 342900 h 301"/>
              <a:gd name="T26" fmla="*/ 3291353 w 3853"/>
              <a:gd name="T27" fmla="*/ 361950 h 301"/>
              <a:gd name="T28" fmla="*/ 3182334 w 3853"/>
              <a:gd name="T29" fmla="*/ 409575 h 301"/>
              <a:gd name="T30" fmla="*/ 3234248 w 3853"/>
              <a:gd name="T31" fmla="*/ 438150 h 301"/>
              <a:gd name="T32" fmla="*/ 3265396 w 3853"/>
              <a:gd name="T33" fmla="*/ 466725 h 301"/>
              <a:gd name="T34" fmla="*/ 3244631 w 3853"/>
              <a:gd name="T35" fmla="*/ 476250 h 301"/>
              <a:gd name="T36" fmla="*/ 0 w 3853"/>
              <a:gd name="T37" fmla="*/ 476250 h 30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853" h="301">
                <a:moveTo>
                  <a:pt x="0" y="300"/>
                </a:moveTo>
                <a:lnTo>
                  <a:pt x="0" y="6"/>
                </a:lnTo>
                <a:lnTo>
                  <a:pt x="3804" y="0"/>
                </a:lnTo>
                <a:lnTo>
                  <a:pt x="3768" y="30"/>
                </a:lnTo>
                <a:lnTo>
                  <a:pt x="3846" y="42"/>
                </a:lnTo>
                <a:lnTo>
                  <a:pt x="3750" y="78"/>
                </a:lnTo>
                <a:lnTo>
                  <a:pt x="3726" y="120"/>
                </a:lnTo>
                <a:lnTo>
                  <a:pt x="3648" y="120"/>
                </a:lnTo>
                <a:lnTo>
                  <a:pt x="3690" y="144"/>
                </a:lnTo>
                <a:lnTo>
                  <a:pt x="3810" y="150"/>
                </a:lnTo>
                <a:lnTo>
                  <a:pt x="3756" y="162"/>
                </a:lnTo>
                <a:lnTo>
                  <a:pt x="3852" y="192"/>
                </a:lnTo>
                <a:lnTo>
                  <a:pt x="3732" y="216"/>
                </a:lnTo>
                <a:lnTo>
                  <a:pt x="3804" y="228"/>
                </a:lnTo>
                <a:lnTo>
                  <a:pt x="3678" y="258"/>
                </a:lnTo>
                <a:lnTo>
                  <a:pt x="3738" y="276"/>
                </a:lnTo>
                <a:lnTo>
                  <a:pt x="3774" y="294"/>
                </a:lnTo>
                <a:lnTo>
                  <a:pt x="3750" y="300"/>
                </a:lnTo>
                <a:lnTo>
                  <a:pt x="0" y="300"/>
                </a:lnTo>
              </a:path>
            </a:pathLst>
          </a:custGeom>
          <a:gradFill rotWithShape="0">
            <a:gsLst>
              <a:gs pos="0">
                <a:srgbClr val="0019D1"/>
              </a:gs>
              <a:gs pos="100000">
                <a:srgbClr val="99A3ED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4" tIns="60957" rIns="121914" bIns="60957"/>
          <a:lstStyle/>
          <a:p>
            <a:endParaRPr lang="ko-KR" altLang="en-US">
              <a:solidFill>
                <a:prstClr val="black"/>
              </a:solidFill>
              <a:latin typeface="굴림" panose="020B0600000101010101" pitchFamily="50" charset="-127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738790" y="516001"/>
            <a:ext cx="709231" cy="621795"/>
            <a:chOff x="611289" y="639832"/>
            <a:chExt cx="709231" cy="621795"/>
          </a:xfrm>
        </p:grpSpPr>
        <p:sp>
          <p:nvSpPr>
            <p:cNvPr id="18" name="Rectangle 301"/>
            <p:cNvSpPr>
              <a:spLocks noChangeArrowheads="1"/>
            </p:cNvSpPr>
            <p:nvPr/>
          </p:nvSpPr>
          <p:spPr bwMode="auto">
            <a:xfrm rot="850946">
              <a:off x="611289" y="650023"/>
              <a:ext cx="371367" cy="356584"/>
            </a:xfrm>
            <a:prstGeom prst="rect">
              <a:avLst/>
            </a:prstGeom>
            <a:solidFill>
              <a:srgbClr val="0000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1pPr>
              <a:lvl2pPr marL="742950" indent="-28575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2pPr>
              <a:lvl3pPr marL="11430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3pPr>
              <a:lvl4pPr marL="16002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4pPr>
              <a:lvl5pPr marL="20574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Rectangle 299"/>
            <p:cNvSpPr>
              <a:spLocks noChangeArrowheads="1"/>
            </p:cNvSpPr>
            <p:nvPr/>
          </p:nvSpPr>
          <p:spPr bwMode="auto">
            <a:xfrm rot="511130">
              <a:off x="688917" y="903787"/>
              <a:ext cx="371367" cy="357840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1pPr>
              <a:lvl2pPr marL="742950" indent="-28575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2pPr>
              <a:lvl3pPr marL="11430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3pPr>
              <a:lvl4pPr marL="16002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4pPr>
              <a:lvl5pPr marL="20574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Rectangle 302"/>
            <p:cNvSpPr>
              <a:spLocks noChangeArrowheads="1"/>
            </p:cNvSpPr>
            <p:nvPr/>
          </p:nvSpPr>
          <p:spPr bwMode="auto">
            <a:xfrm rot="944585">
              <a:off x="947907" y="863243"/>
              <a:ext cx="372613" cy="356584"/>
            </a:xfrm>
            <a:prstGeom prst="rect">
              <a:avLst/>
            </a:prstGeom>
            <a:solidFill>
              <a:srgbClr val="00FF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1pPr>
              <a:lvl2pPr marL="742950" indent="-28575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2pPr>
              <a:lvl3pPr marL="11430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3pPr>
              <a:lvl4pPr marL="16002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4pPr>
              <a:lvl5pPr marL="20574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Rectangle 300"/>
            <p:cNvSpPr>
              <a:spLocks noChangeArrowheads="1"/>
            </p:cNvSpPr>
            <p:nvPr/>
          </p:nvSpPr>
          <p:spPr bwMode="auto">
            <a:xfrm rot="19518305">
              <a:off x="898433" y="639832"/>
              <a:ext cx="372613" cy="359095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1pPr>
              <a:lvl2pPr marL="742950" indent="-28575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2pPr>
              <a:lvl3pPr marL="11430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3pPr>
              <a:lvl4pPr marL="16002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4pPr>
              <a:lvl5pPr marL="20574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직사각형 21"/>
          <p:cNvSpPr/>
          <p:nvPr/>
        </p:nvSpPr>
        <p:spPr>
          <a:xfrm>
            <a:off x="2584518" y="475517"/>
            <a:ext cx="5565676" cy="584776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r>
              <a:rPr lang="ko-KR" altLang="en-US" sz="3200" dirty="0">
                <a:ln w="0"/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예수님은 누구신가</a:t>
            </a:r>
            <a:endParaRPr lang="en-US" altLang="ko-KR" sz="3200" dirty="0">
              <a:ln w="0"/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1566564" y="356661"/>
            <a:ext cx="1111013" cy="769441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altLang="ko-KR" sz="4400" b="1" dirty="0">
                <a:ln w="0"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glow rad="152400">
                    <a:prstClr val="white"/>
                  </a:glow>
                </a:effectLst>
                <a:latin typeface="HY견고딕" panose="02030600000101010101" pitchFamily="18" charset="-127"/>
                <a:ea typeface="(한)문화방송" panose="02030600000101010101" pitchFamily="18" charset="-127"/>
              </a:rPr>
              <a:t>96</a:t>
            </a:r>
          </a:p>
        </p:txBody>
      </p:sp>
      <p:grpSp>
        <p:nvGrpSpPr>
          <p:cNvPr id="24" name="그룹 23"/>
          <p:cNvGrpSpPr/>
          <p:nvPr/>
        </p:nvGrpSpPr>
        <p:grpSpPr>
          <a:xfrm>
            <a:off x="10366957" y="532473"/>
            <a:ext cx="490851" cy="502571"/>
            <a:chOff x="10628431" y="5878757"/>
            <a:chExt cx="490850" cy="502571"/>
          </a:xfrm>
        </p:grpSpPr>
        <p:pic>
          <p:nvPicPr>
            <p:cNvPr id="25" name="Picture 10" descr="Gree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8431" y="5890478"/>
              <a:ext cx="490850" cy="49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직사각형 25"/>
            <p:cNvSpPr/>
            <p:nvPr/>
          </p:nvSpPr>
          <p:spPr>
            <a:xfrm>
              <a:off x="10752087" y="5878757"/>
              <a:ext cx="245370" cy="34624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b="1" dirty="0" smtClean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  <a:endParaRPr lang="en-US" altLang="ko-KR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27" name="그룹 26"/>
          <p:cNvGrpSpPr/>
          <p:nvPr/>
        </p:nvGrpSpPr>
        <p:grpSpPr>
          <a:xfrm>
            <a:off x="9778272" y="471993"/>
            <a:ext cx="635277" cy="635275"/>
            <a:chOff x="10884719" y="6051461"/>
            <a:chExt cx="768712" cy="768710"/>
          </a:xfrm>
        </p:grpSpPr>
        <p:pic>
          <p:nvPicPr>
            <p:cNvPr id="28" name="Picture 2" descr="Ambe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4719" y="6051461"/>
              <a:ext cx="768712" cy="768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직사각형 28"/>
            <p:cNvSpPr/>
            <p:nvPr/>
          </p:nvSpPr>
          <p:spPr>
            <a:xfrm>
              <a:off x="11081059" y="6057782"/>
              <a:ext cx="332887" cy="679671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sz="3200" b="1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</a:p>
          </p:txBody>
        </p:sp>
      </p:grpSp>
      <p:grpSp>
        <p:nvGrpSpPr>
          <p:cNvPr id="30" name="그룹 29"/>
          <p:cNvGrpSpPr/>
          <p:nvPr/>
        </p:nvGrpSpPr>
        <p:grpSpPr>
          <a:xfrm>
            <a:off x="10818557" y="538828"/>
            <a:ext cx="490851" cy="496225"/>
            <a:chOff x="10628431" y="5885103"/>
            <a:chExt cx="490850" cy="496225"/>
          </a:xfrm>
        </p:grpSpPr>
        <p:pic>
          <p:nvPicPr>
            <p:cNvPr id="31" name="Picture 10" descr="Gree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8431" y="5890478"/>
              <a:ext cx="490850" cy="49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직사각형 31"/>
            <p:cNvSpPr/>
            <p:nvPr/>
          </p:nvSpPr>
          <p:spPr>
            <a:xfrm>
              <a:off x="10755261" y="5885103"/>
              <a:ext cx="245370" cy="34624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b="1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33" name="그룹 32"/>
          <p:cNvGrpSpPr/>
          <p:nvPr/>
        </p:nvGrpSpPr>
        <p:grpSpPr>
          <a:xfrm>
            <a:off x="11269780" y="538828"/>
            <a:ext cx="490851" cy="496225"/>
            <a:chOff x="10628431" y="5885103"/>
            <a:chExt cx="490850" cy="496225"/>
          </a:xfrm>
        </p:grpSpPr>
        <p:pic>
          <p:nvPicPr>
            <p:cNvPr id="34" name="Picture 10" descr="Gree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8431" y="5890478"/>
              <a:ext cx="490850" cy="49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직사각형 34"/>
            <p:cNvSpPr/>
            <p:nvPr/>
          </p:nvSpPr>
          <p:spPr>
            <a:xfrm>
              <a:off x="10738328" y="5885103"/>
              <a:ext cx="245370" cy="34624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b="1" dirty="0" smtClean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4</a:t>
              </a:r>
              <a:endParaRPr lang="en-US" altLang="ko-KR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36" name="직사각형 35"/>
          <p:cNvSpPr/>
          <p:nvPr/>
        </p:nvSpPr>
        <p:spPr>
          <a:xfrm>
            <a:off x="1980244" y="2695715"/>
            <a:ext cx="9418041" cy="707887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lIns="91436" tIns="45718" rIns="91436" bIns="45718">
            <a:spAutoFit/>
          </a:bodyPr>
          <a:lstStyle/>
          <a:p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예 수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님  은     누  구  신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가   우  는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자  의</a:t>
            </a:r>
            <a:endParaRPr lang="en-US" altLang="ko-KR" sz="4000" b="1" spc="-400" dirty="0">
              <a:ln w="0">
                <a:solidFill>
                  <a:prstClr val="white"/>
                </a:solidFill>
              </a:ln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37" name="그룹 36"/>
          <p:cNvGrpSpPr/>
          <p:nvPr/>
        </p:nvGrpSpPr>
        <p:grpSpPr>
          <a:xfrm>
            <a:off x="1007435" y="2756925"/>
            <a:ext cx="695208" cy="635275"/>
            <a:chOff x="10884719" y="6051461"/>
            <a:chExt cx="768712" cy="768710"/>
          </a:xfrm>
        </p:grpSpPr>
        <p:pic>
          <p:nvPicPr>
            <p:cNvPr id="38" name="Picture 2" descr="Ambe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4719" y="6051461"/>
              <a:ext cx="768712" cy="768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직사각형 38"/>
            <p:cNvSpPr/>
            <p:nvPr/>
          </p:nvSpPr>
          <p:spPr>
            <a:xfrm>
              <a:off x="11081058" y="6057782"/>
              <a:ext cx="332888" cy="679671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sz="3200" b="1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</a:p>
          </p:txBody>
        </p:sp>
      </p:grpSp>
      <p:sp>
        <p:nvSpPr>
          <p:cNvPr id="40" name="직사각형 39"/>
          <p:cNvSpPr/>
          <p:nvPr/>
        </p:nvSpPr>
        <p:spPr>
          <a:xfrm>
            <a:off x="1923537" y="4987271"/>
            <a:ext cx="9418041" cy="707887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lIns="91436" tIns="45718" rIns="91436" bIns="45718">
            <a:spAutoFit/>
          </a:bodyPr>
          <a:lstStyle/>
          <a:p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위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로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와    없  는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자  의    풍 성 이 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며</a:t>
            </a:r>
            <a:endParaRPr lang="en-US" altLang="ko-KR" sz="4000" b="1" spc="-400" dirty="0">
              <a:ln w="0">
                <a:solidFill>
                  <a:prstClr val="white"/>
                </a:solidFill>
              </a:ln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116591" y="6267231"/>
            <a:ext cx="840269" cy="480053"/>
          </a:xfrm>
          <a:prstGeom prst="rect">
            <a:avLst/>
          </a:prstGeom>
          <a:solidFill>
            <a:srgbClr val="CC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r>
              <a:rPr lang="en-US" altLang="ko-KR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/8</a:t>
            </a:r>
            <a:endParaRPr lang="ko-KR" altLang="en-US" dirty="0">
              <a:solidFill>
                <a:prstClr val="black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2901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222"/>
          <p:cNvSpPr>
            <a:spLocks/>
          </p:cNvSpPr>
          <p:nvPr/>
        </p:nvSpPr>
        <p:spPr bwMode="auto">
          <a:xfrm flipV="1">
            <a:off x="1093400" y="1068699"/>
            <a:ext cx="7272808" cy="95084"/>
          </a:xfrm>
          <a:custGeom>
            <a:avLst/>
            <a:gdLst>
              <a:gd name="T0" fmla="*/ 0 w 3853"/>
              <a:gd name="T1" fmla="*/ 476250 h 301"/>
              <a:gd name="T2" fmla="*/ 0 w 3853"/>
              <a:gd name="T3" fmla="*/ 9525 h 301"/>
              <a:gd name="T4" fmla="*/ 3291353 w 3853"/>
              <a:gd name="T5" fmla="*/ 0 h 301"/>
              <a:gd name="T6" fmla="*/ 3260205 w 3853"/>
              <a:gd name="T7" fmla="*/ 47625 h 301"/>
              <a:gd name="T8" fmla="*/ 3327693 w 3853"/>
              <a:gd name="T9" fmla="*/ 66675 h 301"/>
              <a:gd name="T10" fmla="*/ 3244631 w 3853"/>
              <a:gd name="T11" fmla="*/ 123825 h 301"/>
              <a:gd name="T12" fmla="*/ 3223865 w 3853"/>
              <a:gd name="T13" fmla="*/ 190500 h 301"/>
              <a:gd name="T14" fmla="*/ 3156377 w 3853"/>
              <a:gd name="T15" fmla="*/ 190500 h 301"/>
              <a:gd name="T16" fmla="*/ 3192717 w 3853"/>
              <a:gd name="T17" fmla="*/ 228600 h 301"/>
              <a:gd name="T18" fmla="*/ 3296545 w 3853"/>
              <a:gd name="T19" fmla="*/ 238125 h 301"/>
              <a:gd name="T20" fmla="*/ 3249822 w 3853"/>
              <a:gd name="T21" fmla="*/ 257175 h 301"/>
              <a:gd name="T22" fmla="*/ 3332885 w 3853"/>
              <a:gd name="T23" fmla="*/ 304800 h 301"/>
              <a:gd name="T24" fmla="*/ 3229057 w 3853"/>
              <a:gd name="T25" fmla="*/ 342900 h 301"/>
              <a:gd name="T26" fmla="*/ 3291353 w 3853"/>
              <a:gd name="T27" fmla="*/ 361950 h 301"/>
              <a:gd name="T28" fmla="*/ 3182334 w 3853"/>
              <a:gd name="T29" fmla="*/ 409575 h 301"/>
              <a:gd name="T30" fmla="*/ 3234248 w 3853"/>
              <a:gd name="T31" fmla="*/ 438150 h 301"/>
              <a:gd name="T32" fmla="*/ 3265396 w 3853"/>
              <a:gd name="T33" fmla="*/ 466725 h 301"/>
              <a:gd name="T34" fmla="*/ 3244631 w 3853"/>
              <a:gd name="T35" fmla="*/ 476250 h 301"/>
              <a:gd name="T36" fmla="*/ 0 w 3853"/>
              <a:gd name="T37" fmla="*/ 476250 h 30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853" h="301">
                <a:moveTo>
                  <a:pt x="0" y="300"/>
                </a:moveTo>
                <a:lnTo>
                  <a:pt x="0" y="6"/>
                </a:lnTo>
                <a:lnTo>
                  <a:pt x="3804" y="0"/>
                </a:lnTo>
                <a:lnTo>
                  <a:pt x="3768" y="30"/>
                </a:lnTo>
                <a:lnTo>
                  <a:pt x="3846" y="42"/>
                </a:lnTo>
                <a:lnTo>
                  <a:pt x="3750" y="78"/>
                </a:lnTo>
                <a:lnTo>
                  <a:pt x="3726" y="120"/>
                </a:lnTo>
                <a:lnTo>
                  <a:pt x="3648" y="120"/>
                </a:lnTo>
                <a:lnTo>
                  <a:pt x="3690" y="144"/>
                </a:lnTo>
                <a:lnTo>
                  <a:pt x="3810" y="150"/>
                </a:lnTo>
                <a:lnTo>
                  <a:pt x="3756" y="162"/>
                </a:lnTo>
                <a:lnTo>
                  <a:pt x="3852" y="192"/>
                </a:lnTo>
                <a:lnTo>
                  <a:pt x="3732" y="216"/>
                </a:lnTo>
                <a:lnTo>
                  <a:pt x="3804" y="228"/>
                </a:lnTo>
                <a:lnTo>
                  <a:pt x="3678" y="258"/>
                </a:lnTo>
                <a:lnTo>
                  <a:pt x="3738" y="276"/>
                </a:lnTo>
                <a:lnTo>
                  <a:pt x="3774" y="294"/>
                </a:lnTo>
                <a:lnTo>
                  <a:pt x="3750" y="300"/>
                </a:lnTo>
                <a:lnTo>
                  <a:pt x="0" y="300"/>
                </a:lnTo>
              </a:path>
            </a:pathLst>
          </a:custGeom>
          <a:gradFill rotWithShape="0">
            <a:gsLst>
              <a:gs pos="0">
                <a:srgbClr val="0019D1"/>
              </a:gs>
              <a:gs pos="100000">
                <a:srgbClr val="99A3ED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4" tIns="60957" rIns="121914" bIns="60957"/>
          <a:lstStyle/>
          <a:p>
            <a:endParaRPr lang="ko-KR" altLang="en-US">
              <a:solidFill>
                <a:prstClr val="black"/>
              </a:solidFill>
              <a:latin typeface="굴림" panose="020B0600000101010101" pitchFamily="50" charset="-127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738790" y="516001"/>
            <a:ext cx="709231" cy="621795"/>
            <a:chOff x="611289" y="639832"/>
            <a:chExt cx="709231" cy="621795"/>
          </a:xfrm>
        </p:grpSpPr>
        <p:sp>
          <p:nvSpPr>
            <p:cNvPr id="18" name="Rectangle 301"/>
            <p:cNvSpPr>
              <a:spLocks noChangeArrowheads="1"/>
            </p:cNvSpPr>
            <p:nvPr/>
          </p:nvSpPr>
          <p:spPr bwMode="auto">
            <a:xfrm rot="850946">
              <a:off x="611289" y="650023"/>
              <a:ext cx="371367" cy="356584"/>
            </a:xfrm>
            <a:prstGeom prst="rect">
              <a:avLst/>
            </a:prstGeom>
            <a:solidFill>
              <a:srgbClr val="0000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1pPr>
              <a:lvl2pPr marL="742950" indent="-28575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2pPr>
              <a:lvl3pPr marL="11430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3pPr>
              <a:lvl4pPr marL="16002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4pPr>
              <a:lvl5pPr marL="20574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Rectangle 299"/>
            <p:cNvSpPr>
              <a:spLocks noChangeArrowheads="1"/>
            </p:cNvSpPr>
            <p:nvPr/>
          </p:nvSpPr>
          <p:spPr bwMode="auto">
            <a:xfrm rot="511130">
              <a:off x="688917" y="903787"/>
              <a:ext cx="371367" cy="357840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1pPr>
              <a:lvl2pPr marL="742950" indent="-28575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2pPr>
              <a:lvl3pPr marL="11430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3pPr>
              <a:lvl4pPr marL="16002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4pPr>
              <a:lvl5pPr marL="20574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Rectangle 302"/>
            <p:cNvSpPr>
              <a:spLocks noChangeArrowheads="1"/>
            </p:cNvSpPr>
            <p:nvPr/>
          </p:nvSpPr>
          <p:spPr bwMode="auto">
            <a:xfrm rot="944585">
              <a:off x="947907" y="863243"/>
              <a:ext cx="372613" cy="356584"/>
            </a:xfrm>
            <a:prstGeom prst="rect">
              <a:avLst/>
            </a:prstGeom>
            <a:solidFill>
              <a:srgbClr val="00FF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1pPr>
              <a:lvl2pPr marL="742950" indent="-28575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2pPr>
              <a:lvl3pPr marL="11430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3pPr>
              <a:lvl4pPr marL="16002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4pPr>
              <a:lvl5pPr marL="20574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Rectangle 300"/>
            <p:cNvSpPr>
              <a:spLocks noChangeArrowheads="1"/>
            </p:cNvSpPr>
            <p:nvPr/>
          </p:nvSpPr>
          <p:spPr bwMode="auto">
            <a:xfrm rot="19518305">
              <a:off x="898433" y="639832"/>
              <a:ext cx="372613" cy="359095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1pPr>
              <a:lvl2pPr marL="742950" indent="-28575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2pPr>
              <a:lvl3pPr marL="11430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3pPr>
              <a:lvl4pPr marL="16002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4pPr>
              <a:lvl5pPr marL="20574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직사각형 21"/>
          <p:cNvSpPr/>
          <p:nvPr/>
        </p:nvSpPr>
        <p:spPr>
          <a:xfrm>
            <a:off x="2584518" y="475517"/>
            <a:ext cx="5565676" cy="584776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r>
              <a:rPr lang="ko-KR" altLang="en-US" sz="3200" dirty="0">
                <a:ln w="0"/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예수님은 누구신가</a:t>
            </a:r>
            <a:endParaRPr lang="en-US" altLang="ko-KR" sz="3200" dirty="0">
              <a:ln w="0"/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1566564" y="356661"/>
            <a:ext cx="1111013" cy="769441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altLang="ko-KR" sz="4400" b="1" dirty="0">
                <a:ln w="0"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glow rad="152400">
                    <a:prstClr val="white"/>
                  </a:glow>
                </a:effectLst>
                <a:latin typeface="HY견고딕" panose="02030600000101010101" pitchFamily="18" charset="-127"/>
                <a:ea typeface="(한)문화방송" panose="02030600000101010101" pitchFamily="18" charset="-127"/>
              </a:rPr>
              <a:t>96</a:t>
            </a:r>
          </a:p>
        </p:txBody>
      </p:sp>
      <p:grpSp>
        <p:nvGrpSpPr>
          <p:cNvPr id="24" name="그룹 23"/>
          <p:cNvGrpSpPr/>
          <p:nvPr/>
        </p:nvGrpSpPr>
        <p:grpSpPr>
          <a:xfrm>
            <a:off x="10366957" y="532473"/>
            <a:ext cx="490851" cy="502571"/>
            <a:chOff x="10628431" y="5878757"/>
            <a:chExt cx="490850" cy="502571"/>
          </a:xfrm>
        </p:grpSpPr>
        <p:pic>
          <p:nvPicPr>
            <p:cNvPr id="25" name="Picture 10" descr="Green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8431" y="5890478"/>
              <a:ext cx="490850" cy="49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직사각형 25"/>
            <p:cNvSpPr/>
            <p:nvPr/>
          </p:nvSpPr>
          <p:spPr>
            <a:xfrm>
              <a:off x="10752087" y="5878757"/>
              <a:ext cx="245370" cy="34624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b="1" dirty="0" smtClean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  <a:endParaRPr lang="en-US" altLang="ko-KR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27" name="그룹 26"/>
          <p:cNvGrpSpPr/>
          <p:nvPr/>
        </p:nvGrpSpPr>
        <p:grpSpPr>
          <a:xfrm>
            <a:off x="9778272" y="471993"/>
            <a:ext cx="635277" cy="635275"/>
            <a:chOff x="10884719" y="6051461"/>
            <a:chExt cx="768712" cy="768710"/>
          </a:xfrm>
        </p:grpSpPr>
        <p:pic>
          <p:nvPicPr>
            <p:cNvPr id="28" name="Picture 2" descr="Amb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4719" y="6051461"/>
              <a:ext cx="768712" cy="768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직사각형 28"/>
            <p:cNvSpPr/>
            <p:nvPr/>
          </p:nvSpPr>
          <p:spPr>
            <a:xfrm>
              <a:off x="11081059" y="6057782"/>
              <a:ext cx="332887" cy="679671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sz="3200" b="1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</a:p>
          </p:txBody>
        </p:sp>
      </p:grpSp>
      <p:grpSp>
        <p:nvGrpSpPr>
          <p:cNvPr id="30" name="그룹 29"/>
          <p:cNvGrpSpPr/>
          <p:nvPr/>
        </p:nvGrpSpPr>
        <p:grpSpPr>
          <a:xfrm>
            <a:off x="10818557" y="538828"/>
            <a:ext cx="490851" cy="496225"/>
            <a:chOff x="10628431" y="5885103"/>
            <a:chExt cx="490850" cy="496225"/>
          </a:xfrm>
        </p:grpSpPr>
        <p:pic>
          <p:nvPicPr>
            <p:cNvPr id="31" name="Picture 10" descr="Green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8431" y="5890478"/>
              <a:ext cx="490850" cy="49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직사각형 31"/>
            <p:cNvSpPr/>
            <p:nvPr/>
          </p:nvSpPr>
          <p:spPr>
            <a:xfrm>
              <a:off x="10755261" y="5885103"/>
              <a:ext cx="245370" cy="34624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b="1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33" name="그룹 32"/>
          <p:cNvGrpSpPr/>
          <p:nvPr/>
        </p:nvGrpSpPr>
        <p:grpSpPr>
          <a:xfrm>
            <a:off x="11269780" y="538828"/>
            <a:ext cx="490851" cy="496225"/>
            <a:chOff x="10628431" y="5885103"/>
            <a:chExt cx="490850" cy="496225"/>
          </a:xfrm>
        </p:grpSpPr>
        <p:pic>
          <p:nvPicPr>
            <p:cNvPr id="34" name="Picture 10" descr="Green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8431" y="5890478"/>
              <a:ext cx="490850" cy="49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직사각형 34"/>
            <p:cNvSpPr/>
            <p:nvPr/>
          </p:nvSpPr>
          <p:spPr>
            <a:xfrm>
              <a:off x="10738328" y="5885103"/>
              <a:ext cx="245370" cy="34624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b="1" dirty="0" smtClean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4</a:t>
              </a:r>
              <a:endParaRPr lang="en-US" altLang="ko-KR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pic>
        <p:nvPicPr>
          <p:cNvPr id="37" name="Picture 4" descr="096-1-2 cop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" t="10800" r="2360" b="72400"/>
          <a:stretch/>
        </p:blipFill>
        <p:spPr bwMode="auto">
          <a:xfrm>
            <a:off x="527381" y="1421712"/>
            <a:ext cx="11233248" cy="143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096-1-2 cop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" t="40200" r="3402" b="44400"/>
          <a:stretch/>
        </p:blipFill>
        <p:spPr bwMode="auto">
          <a:xfrm>
            <a:off x="527383" y="3824091"/>
            <a:ext cx="11137236" cy="133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직사각형 38"/>
          <p:cNvSpPr/>
          <p:nvPr/>
        </p:nvSpPr>
        <p:spPr>
          <a:xfrm>
            <a:off x="1862537" y="2695715"/>
            <a:ext cx="9418041" cy="707887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lIns="91436" tIns="45718" rIns="91436" bIns="45718">
            <a:spAutoFit/>
          </a:bodyPr>
          <a:lstStyle/>
          <a:p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천  한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자 의     높  음  과     잡  </a:t>
            </a:r>
            <a:r>
              <a:rPr lang="ko-KR" altLang="en-US" sz="4000" b="1" spc="-400" dirty="0" err="1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힌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자   의     </a:t>
            </a:r>
            <a:endParaRPr lang="en-US" altLang="ko-KR" sz="4000" b="1" spc="-400" dirty="0">
              <a:ln w="0">
                <a:solidFill>
                  <a:prstClr val="white"/>
                </a:solidFill>
              </a:ln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1889840" y="4965173"/>
            <a:ext cx="9418041" cy="707887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lIns="91436" tIns="45718" rIns="91436" bIns="45718">
            <a:spAutoFit/>
          </a:bodyPr>
          <a:lstStyle/>
          <a:p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놓  임  되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고    우  리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기  </a:t>
            </a:r>
            <a:r>
              <a:rPr lang="ko-KR" altLang="en-US" sz="4000" b="1" spc="-400" dirty="0" err="1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쁨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     되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시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네</a:t>
            </a:r>
            <a:endParaRPr lang="en-US" altLang="ko-KR" sz="4000" b="1" spc="-400" dirty="0">
              <a:ln w="0">
                <a:solidFill>
                  <a:prstClr val="white"/>
                </a:solidFill>
              </a:ln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116591" y="6267231"/>
            <a:ext cx="840269" cy="480053"/>
          </a:xfrm>
          <a:prstGeom prst="rect">
            <a:avLst/>
          </a:prstGeom>
          <a:solidFill>
            <a:srgbClr val="CC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r>
              <a:rPr lang="en-US" altLang="ko-KR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/8</a:t>
            </a:r>
            <a:endParaRPr lang="ko-KR" altLang="en-US" dirty="0">
              <a:solidFill>
                <a:prstClr val="black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6276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096-1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" t="12200" r="3230" b="72400"/>
          <a:stretch/>
        </p:blipFill>
        <p:spPr bwMode="auto">
          <a:xfrm>
            <a:off x="623391" y="1536478"/>
            <a:ext cx="11041228" cy="131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096-1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6" t="38800" r="3052" b="45800"/>
          <a:stretch/>
        </p:blipFill>
        <p:spPr bwMode="auto">
          <a:xfrm>
            <a:off x="527383" y="3717034"/>
            <a:ext cx="11137237" cy="130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reeform 222"/>
          <p:cNvSpPr>
            <a:spLocks/>
          </p:cNvSpPr>
          <p:nvPr/>
        </p:nvSpPr>
        <p:spPr bwMode="auto">
          <a:xfrm flipV="1">
            <a:off x="1093400" y="1068699"/>
            <a:ext cx="7272808" cy="95084"/>
          </a:xfrm>
          <a:custGeom>
            <a:avLst/>
            <a:gdLst>
              <a:gd name="T0" fmla="*/ 0 w 3853"/>
              <a:gd name="T1" fmla="*/ 476250 h 301"/>
              <a:gd name="T2" fmla="*/ 0 w 3853"/>
              <a:gd name="T3" fmla="*/ 9525 h 301"/>
              <a:gd name="T4" fmla="*/ 3291353 w 3853"/>
              <a:gd name="T5" fmla="*/ 0 h 301"/>
              <a:gd name="T6" fmla="*/ 3260205 w 3853"/>
              <a:gd name="T7" fmla="*/ 47625 h 301"/>
              <a:gd name="T8" fmla="*/ 3327693 w 3853"/>
              <a:gd name="T9" fmla="*/ 66675 h 301"/>
              <a:gd name="T10" fmla="*/ 3244631 w 3853"/>
              <a:gd name="T11" fmla="*/ 123825 h 301"/>
              <a:gd name="T12" fmla="*/ 3223865 w 3853"/>
              <a:gd name="T13" fmla="*/ 190500 h 301"/>
              <a:gd name="T14" fmla="*/ 3156377 w 3853"/>
              <a:gd name="T15" fmla="*/ 190500 h 301"/>
              <a:gd name="T16" fmla="*/ 3192717 w 3853"/>
              <a:gd name="T17" fmla="*/ 228600 h 301"/>
              <a:gd name="T18" fmla="*/ 3296545 w 3853"/>
              <a:gd name="T19" fmla="*/ 238125 h 301"/>
              <a:gd name="T20" fmla="*/ 3249822 w 3853"/>
              <a:gd name="T21" fmla="*/ 257175 h 301"/>
              <a:gd name="T22" fmla="*/ 3332885 w 3853"/>
              <a:gd name="T23" fmla="*/ 304800 h 301"/>
              <a:gd name="T24" fmla="*/ 3229057 w 3853"/>
              <a:gd name="T25" fmla="*/ 342900 h 301"/>
              <a:gd name="T26" fmla="*/ 3291353 w 3853"/>
              <a:gd name="T27" fmla="*/ 361950 h 301"/>
              <a:gd name="T28" fmla="*/ 3182334 w 3853"/>
              <a:gd name="T29" fmla="*/ 409575 h 301"/>
              <a:gd name="T30" fmla="*/ 3234248 w 3853"/>
              <a:gd name="T31" fmla="*/ 438150 h 301"/>
              <a:gd name="T32" fmla="*/ 3265396 w 3853"/>
              <a:gd name="T33" fmla="*/ 466725 h 301"/>
              <a:gd name="T34" fmla="*/ 3244631 w 3853"/>
              <a:gd name="T35" fmla="*/ 476250 h 301"/>
              <a:gd name="T36" fmla="*/ 0 w 3853"/>
              <a:gd name="T37" fmla="*/ 476250 h 30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853" h="301">
                <a:moveTo>
                  <a:pt x="0" y="300"/>
                </a:moveTo>
                <a:lnTo>
                  <a:pt x="0" y="6"/>
                </a:lnTo>
                <a:lnTo>
                  <a:pt x="3804" y="0"/>
                </a:lnTo>
                <a:lnTo>
                  <a:pt x="3768" y="30"/>
                </a:lnTo>
                <a:lnTo>
                  <a:pt x="3846" y="42"/>
                </a:lnTo>
                <a:lnTo>
                  <a:pt x="3750" y="78"/>
                </a:lnTo>
                <a:lnTo>
                  <a:pt x="3726" y="120"/>
                </a:lnTo>
                <a:lnTo>
                  <a:pt x="3648" y="120"/>
                </a:lnTo>
                <a:lnTo>
                  <a:pt x="3690" y="144"/>
                </a:lnTo>
                <a:lnTo>
                  <a:pt x="3810" y="150"/>
                </a:lnTo>
                <a:lnTo>
                  <a:pt x="3756" y="162"/>
                </a:lnTo>
                <a:lnTo>
                  <a:pt x="3852" y="192"/>
                </a:lnTo>
                <a:lnTo>
                  <a:pt x="3732" y="216"/>
                </a:lnTo>
                <a:lnTo>
                  <a:pt x="3804" y="228"/>
                </a:lnTo>
                <a:lnTo>
                  <a:pt x="3678" y="258"/>
                </a:lnTo>
                <a:lnTo>
                  <a:pt x="3738" y="276"/>
                </a:lnTo>
                <a:lnTo>
                  <a:pt x="3774" y="294"/>
                </a:lnTo>
                <a:lnTo>
                  <a:pt x="3750" y="300"/>
                </a:lnTo>
                <a:lnTo>
                  <a:pt x="0" y="300"/>
                </a:lnTo>
              </a:path>
            </a:pathLst>
          </a:custGeom>
          <a:gradFill rotWithShape="0">
            <a:gsLst>
              <a:gs pos="0">
                <a:srgbClr val="0019D1"/>
              </a:gs>
              <a:gs pos="100000">
                <a:srgbClr val="99A3ED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4" tIns="60957" rIns="121914" bIns="60957"/>
          <a:lstStyle/>
          <a:p>
            <a:endParaRPr lang="ko-KR" altLang="en-US">
              <a:solidFill>
                <a:prstClr val="black"/>
              </a:solidFill>
              <a:latin typeface="굴림" panose="020B0600000101010101" pitchFamily="50" charset="-127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738790" y="516001"/>
            <a:ext cx="709231" cy="621795"/>
            <a:chOff x="611289" y="639832"/>
            <a:chExt cx="709231" cy="621795"/>
          </a:xfrm>
        </p:grpSpPr>
        <p:sp>
          <p:nvSpPr>
            <p:cNvPr id="18" name="Rectangle 301"/>
            <p:cNvSpPr>
              <a:spLocks noChangeArrowheads="1"/>
            </p:cNvSpPr>
            <p:nvPr/>
          </p:nvSpPr>
          <p:spPr bwMode="auto">
            <a:xfrm rot="850946">
              <a:off x="611289" y="650023"/>
              <a:ext cx="371367" cy="356584"/>
            </a:xfrm>
            <a:prstGeom prst="rect">
              <a:avLst/>
            </a:prstGeom>
            <a:solidFill>
              <a:srgbClr val="0000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1pPr>
              <a:lvl2pPr marL="742950" indent="-28575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2pPr>
              <a:lvl3pPr marL="11430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3pPr>
              <a:lvl4pPr marL="16002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4pPr>
              <a:lvl5pPr marL="20574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Rectangle 299"/>
            <p:cNvSpPr>
              <a:spLocks noChangeArrowheads="1"/>
            </p:cNvSpPr>
            <p:nvPr/>
          </p:nvSpPr>
          <p:spPr bwMode="auto">
            <a:xfrm rot="511130">
              <a:off x="688917" y="903787"/>
              <a:ext cx="371367" cy="357840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1pPr>
              <a:lvl2pPr marL="742950" indent="-28575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2pPr>
              <a:lvl3pPr marL="11430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3pPr>
              <a:lvl4pPr marL="16002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4pPr>
              <a:lvl5pPr marL="20574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Rectangle 302"/>
            <p:cNvSpPr>
              <a:spLocks noChangeArrowheads="1"/>
            </p:cNvSpPr>
            <p:nvPr/>
          </p:nvSpPr>
          <p:spPr bwMode="auto">
            <a:xfrm rot="944585">
              <a:off x="947907" y="863243"/>
              <a:ext cx="372613" cy="356584"/>
            </a:xfrm>
            <a:prstGeom prst="rect">
              <a:avLst/>
            </a:prstGeom>
            <a:solidFill>
              <a:srgbClr val="00FF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1pPr>
              <a:lvl2pPr marL="742950" indent="-28575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2pPr>
              <a:lvl3pPr marL="11430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3pPr>
              <a:lvl4pPr marL="16002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4pPr>
              <a:lvl5pPr marL="20574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Rectangle 300"/>
            <p:cNvSpPr>
              <a:spLocks noChangeArrowheads="1"/>
            </p:cNvSpPr>
            <p:nvPr/>
          </p:nvSpPr>
          <p:spPr bwMode="auto">
            <a:xfrm rot="19518305">
              <a:off x="898433" y="639832"/>
              <a:ext cx="372613" cy="359095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1pPr>
              <a:lvl2pPr marL="742950" indent="-28575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2pPr>
              <a:lvl3pPr marL="11430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3pPr>
              <a:lvl4pPr marL="16002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4pPr>
              <a:lvl5pPr marL="20574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직사각형 21"/>
          <p:cNvSpPr/>
          <p:nvPr/>
        </p:nvSpPr>
        <p:spPr>
          <a:xfrm>
            <a:off x="2584518" y="475517"/>
            <a:ext cx="5565676" cy="584776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r>
              <a:rPr lang="ko-KR" altLang="en-US" sz="3200" dirty="0">
                <a:ln w="0"/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예수님은 누구신가</a:t>
            </a:r>
            <a:endParaRPr lang="en-US" altLang="ko-KR" sz="3200" dirty="0">
              <a:ln w="0"/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1566564" y="356661"/>
            <a:ext cx="1111013" cy="769441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altLang="ko-KR" sz="4400" b="1" dirty="0">
                <a:ln w="0"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glow rad="152400">
                    <a:prstClr val="white"/>
                  </a:glow>
                </a:effectLst>
                <a:latin typeface="HY견고딕" panose="02030600000101010101" pitchFamily="18" charset="-127"/>
                <a:ea typeface="(한)문화방송" panose="02030600000101010101" pitchFamily="18" charset="-127"/>
              </a:rPr>
              <a:t>96</a:t>
            </a:r>
          </a:p>
        </p:txBody>
      </p:sp>
      <p:sp>
        <p:nvSpPr>
          <p:cNvPr id="36" name="직사각형 35"/>
          <p:cNvSpPr/>
          <p:nvPr/>
        </p:nvSpPr>
        <p:spPr>
          <a:xfrm>
            <a:off x="1980244" y="2695715"/>
            <a:ext cx="9418041" cy="707887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lIns="91436" tIns="45718" rIns="91436" bIns="45718">
            <a:spAutoFit/>
          </a:bodyPr>
          <a:lstStyle/>
          <a:p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예 수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님  은     누  구  신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가   약  한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자  의</a:t>
            </a:r>
            <a:endParaRPr lang="en-US" altLang="ko-KR" sz="4000" b="1" spc="-400" dirty="0">
              <a:ln w="0">
                <a:solidFill>
                  <a:prstClr val="white"/>
                </a:solidFill>
              </a:ln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37" name="그룹 36"/>
          <p:cNvGrpSpPr/>
          <p:nvPr/>
        </p:nvGrpSpPr>
        <p:grpSpPr>
          <a:xfrm>
            <a:off x="1007435" y="2743116"/>
            <a:ext cx="695208" cy="649099"/>
            <a:chOff x="10884719" y="6034735"/>
            <a:chExt cx="768712" cy="785436"/>
          </a:xfrm>
        </p:grpSpPr>
        <p:pic>
          <p:nvPicPr>
            <p:cNvPr id="38" name="Picture 2" descr="Amb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4719" y="6051461"/>
              <a:ext cx="768712" cy="768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직사각형 38"/>
            <p:cNvSpPr/>
            <p:nvPr/>
          </p:nvSpPr>
          <p:spPr>
            <a:xfrm>
              <a:off x="11095100" y="6034735"/>
              <a:ext cx="332888" cy="679670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sz="3200" b="1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</a:p>
          </p:txBody>
        </p:sp>
      </p:grpSp>
      <p:sp>
        <p:nvSpPr>
          <p:cNvPr id="40" name="직사각형 39"/>
          <p:cNvSpPr/>
          <p:nvPr/>
        </p:nvSpPr>
        <p:spPr>
          <a:xfrm>
            <a:off x="1923537" y="4987271"/>
            <a:ext cx="9418041" cy="707887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lIns="91436" tIns="45718" rIns="91436" bIns="45718">
            <a:spAutoFit/>
          </a:bodyPr>
          <a:lstStyle/>
          <a:p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강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함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과    눈  먼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자  의    빛 이 사 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며</a:t>
            </a:r>
            <a:endParaRPr lang="en-US" altLang="ko-KR" sz="4000" b="1" spc="-400" dirty="0">
              <a:ln w="0">
                <a:solidFill>
                  <a:prstClr val="white"/>
                </a:solidFill>
              </a:ln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41" name="그룹 40"/>
          <p:cNvGrpSpPr/>
          <p:nvPr/>
        </p:nvGrpSpPr>
        <p:grpSpPr>
          <a:xfrm>
            <a:off x="9799240" y="550052"/>
            <a:ext cx="490851" cy="502571"/>
            <a:chOff x="10628431" y="5878757"/>
            <a:chExt cx="490850" cy="502571"/>
          </a:xfrm>
        </p:grpSpPr>
        <p:pic>
          <p:nvPicPr>
            <p:cNvPr id="42" name="Picture 10" descr="Gree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8431" y="5890478"/>
              <a:ext cx="490850" cy="49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직사각형 42"/>
            <p:cNvSpPr/>
            <p:nvPr/>
          </p:nvSpPr>
          <p:spPr>
            <a:xfrm>
              <a:off x="10752087" y="5878757"/>
              <a:ext cx="245370" cy="34624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b="1" dirty="0" smtClean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  <a:endParaRPr lang="en-US" altLang="ko-KR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44" name="그룹 43"/>
          <p:cNvGrpSpPr/>
          <p:nvPr/>
        </p:nvGrpSpPr>
        <p:grpSpPr>
          <a:xfrm>
            <a:off x="10244508" y="489469"/>
            <a:ext cx="635277" cy="635275"/>
            <a:chOff x="10884719" y="6051461"/>
            <a:chExt cx="768712" cy="768710"/>
          </a:xfrm>
        </p:grpSpPr>
        <p:pic>
          <p:nvPicPr>
            <p:cNvPr id="45" name="Picture 2" descr="Amb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4719" y="6051461"/>
              <a:ext cx="768712" cy="768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직사각형 45"/>
            <p:cNvSpPr/>
            <p:nvPr/>
          </p:nvSpPr>
          <p:spPr>
            <a:xfrm>
              <a:off x="11096426" y="6052660"/>
              <a:ext cx="332887" cy="679671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sz="3200" b="1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</a:p>
          </p:txBody>
        </p:sp>
      </p:grpSp>
      <p:grpSp>
        <p:nvGrpSpPr>
          <p:cNvPr id="47" name="그룹 46"/>
          <p:cNvGrpSpPr/>
          <p:nvPr/>
        </p:nvGrpSpPr>
        <p:grpSpPr>
          <a:xfrm>
            <a:off x="10818557" y="540198"/>
            <a:ext cx="490851" cy="496225"/>
            <a:chOff x="10628431" y="5885103"/>
            <a:chExt cx="490850" cy="496225"/>
          </a:xfrm>
        </p:grpSpPr>
        <p:pic>
          <p:nvPicPr>
            <p:cNvPr id="48" name="Picture 10" descr="Gree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8431" y="5890478"/>
              <a:ext cx="490850" cy="49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직사각형 48"/>
            <p:cNvSpPr/>
            <p:nvPr/>
          </p:nvSpPr>
          <p:spPr>
            <a:xfrm>
              <a:off x="10755261" y="5885103"/>
              <a:ext cx="245370" cy="34624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b="1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50" name="그룹 49"/>
          <p:cNvGrpSpPr/>
          <p:nvPr/>
        </p:nvGrpSpPr>
        <p:grpSpPr>
          <a:xfrm>
            <a:off x="11269780" y="540198"/>
            <a:ext cx="490851" cy="496225"/>
            <a:chOff x="10628431" y="5885103"/>
            <a:chExt cx="490850" cy="496225"/>
          </a:xfrm>
        </p:grpSpPr>
        <p:pic>
          <p:nvPicPr>
            <p:cNvPr id="51" name="Picture 10" descr="Gree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8431" y="5890478"/>
              <a:ext cx="490850" cy="49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직사각형 51"/>
            <p:cNvSpPr/>
            <p:nvPr/>
          </p:nvSpPr>
          <p:spPr>
            <a:xfrm>
              <a:off x="10738328" y="5885103"/>
              <a:ext cx="245370" cy="34624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b="1" dirty="0" smtClean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4</a:t>
              </a:r>
              <a:endParaRPr lang="en-US" altLang="ko-KR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53" name="직사각형 52"/>
          <p:cNvSpPr/>
          <p:nvPr/>
        </p:nvSpPr>
        <p:spPr>
          <a:xfrm>
            <a:off x="116591" y="6267231"/>
            <a:ext cx="840269" cy="480053"/>
          </a:xfrm>
          <a:prstGeom prst="rect">
            <a:avLst/>
          </a:prstGeom>
          <a:solidFill>
            <a:srgbClr val="CC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r>
              <a:rPr lang="en-US" altLang="ko-KR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/8</a:t>
            </a:r>
            <a:endParaRPr lang="ko-KR" altLang="en-US" dirty="0">
              <a:solidFill>
                <a:prstClr val="black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1984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222"/>
          <p:cNvSpPr>
            <a:spLocks/>
          </p:cNvSpPr>
          <p:nvPr/>
        </p:nvSpPr>
        <p:spPr bwMode="auto">
          <a:xfrm flipV="1">
            <a:off x="1093400" y="1068699"/>
            <a:ext cx="7272808" cy="95084"/>
          </a:xfrm>
          <a:custGeom>
            <a:avLst/>
            <a:gdLst>
              <a:gd name="T0" fmla="*/ 0 w 3853"/>
              <a:gd name="T1" fmla="*/ 476250 h 301"/>
              <a:gd name="T2" fmla="*/ 0 w 3853"/>
              <a:gd name="T3" fmla="*/ 9525 h 301"/>
              <a:gd name="T4" fmla="*/ 3291353 w 3853"/>
              <a:gd name="T5" fmla="*/ 0 h 301"/>
              <a:gd name="T6" fmla="*/ 3260205 w 3853"/>
              <a:gd name="T7" fmla="*/ 47625 h 301"/>
              <a:gd name="T8" fmla="*/ 3327693 w 3853"/>
              <a:gd name="T9" fmla="*/ 66675 h 301"/>
              <a:gd name="T10" fmla="*/ 3244631 w 3853"/>
              <a:gd name="T11" fmla="*/ 123825 h 301"/>
              <a:gd name="T12" fmla="*/ 3223865 w 3853"/>
              <a:gd name="T13" fmla="*/ 190500 h 301"/>
              <a:gd name="T14" fmla="*/ 3156377 w 3853"/>
              <a:gd name="T15" fmla="*/ 190500 h 301"/>
              <a:gd name="T16" fmla="*/ 3192717 w 3853"/>
              <a:gd name="T17" fmla="*/ 228600 h 301"/>
              <a:gd name="T18" fmla="*/ 3296545 w 3853"/>
              <a:gd name="T19" fmla="*/ 238125 h 301"/>
              <a:gd name="T20" fmla="*/ 3249822 w 3853"/>
              <a:gd name="T21" fmla="*/ 257175 h 301"/>
              <a:gd name="T22" fmla="*/ 3332885 w 3853"/>
              <a:gd name="T23" fmla="*/ 304800 h 301"/>
              <a:gd name="T24" fmla="*/ 3229057 w 3853"/>
              <a:gd name="T25" fmla="*/ 342900 h 301"/>
              <a:gd name="T26" fmla="*/ 3291353 w 3853"/>
              <a:gd name="T27" fmla="*/ 361950 h 301"/>
              <a:gd name="T28" fmla="*/ 3182334 w 3853"/>
              <a:gd name="T29" fmla="*/ 409575 h 301"/>
              <a:gd name="T30" fmla="*/ 3234248 w 3853"/>
              <a:gd name="T31" fmla="*/ 438150 h 301"/>
              <a:gd name="T32" fmla="*/ 3265396 w 3853"/>
              <a:gd name="T33" fmla="*/ 466725 h 301"/>
              <a:gd name="T34" fmla="*/ 3244631 w 3853"/>
              <a:gd name="T35" fmla="*/ 476250 h 301"/>
              <a:gd name="T36" fmla="*/ 0 w 3853"/>
              <a:gd name="T37" fmla="*/ 476250 h 30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853" h="301">
                <a:moveTo>
                  <a:pt x="0" y="300"/>
                </a:moveTo>
                <a:lnTo>
                  <a:pt x="0" y="6"/>
                </a:lnTo>
                <a:lnTo>
                  <a:pt x="3804" y="0"/>
                </a:lnTo>
                <a:lnTo>
                  <a:pt x="3768" y="30"/>
                </a:lnTo>
                <a:lnTo>
                  <a:pt x="3846" y="42"/>
                </a:lnTo>
                <a:lnTo>
                  <a:pt x="3750" y="78"/>
                </a:lnTo>
                <a:lnTo>
                  <a:pt x="3726" y="120"/>
                </a:lnTo>
                <a:lnTo>
                  <a:pt x="3648" y="120"/>
                </a:lnTo>
                <a:lnTo>
                  <a:pt x="3690" y="144"/>
                </a:lnTo>
                <a:lnTo>
                  <a:pt x="3810" y="150"/>
                </a:lnTo>
                <a:lnTo>
                  <a:pt x="3756" y="162"/>
                </a:lnTo>
                <a:lnTo>
                  <a:pt x="3852" y="192"/>
                </a:lnTo>
                <a:lnTo>
                  <a:pt x="3732" y="216"/>
                </a:lnTo>
                <a:lnTo>
                  <a:pt x="3804" y="228"/>
                </a:lnTo>
                <a:lnTo>
                  <a:pt x="3678" y="258"/>
                </a:lnTo>
                <a:lnTo>
                  <a:pt x="3738" y="276"/>
                </a:lnTo>
                <a:lnTo>
                  <a:pt x="3774" y="294"/>
                </a:lnTo>
                <a:lnTo>
                  <a:pt x="3750" y="300"/>
                </a:lnTo>
                <a:lnTo>
                  <a:pt x="0" y="300"/>
                </a:lnTo>
              </a:path>
            </a:pathLst>
          </a:custGeom>
          <a:gradFill rotWithShape="0">
            <a:gsLst>
              <a:gs pos="0">
                <a:srgbClr val="0019D1"/>
              </a:gs>
              <a:gs pos="100000">
                <a:srgbClr val="99A3ED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4" tIns="60957" rIns="121914" bIns="60957"/>
          <a:lstStyle/>
          <a:p>
            <a:endParaRPr lang="ko-KR" altLang="en-US">
              <a:solidFill>
                <a:prstClr val="black"/>
              </a:solidFill>
              <a:latin typeface="굴림" panose="020B0600000101010101" pitchFamily="50" charset="-127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738790" y="516001"/>
            <a:ext cx="709231" cy="621795"/>
            <a:chOff x="611289" y="639832"/>
            <a:chExt cx="709231" cy="621795"/>
          </a:xfrm>
        </p:grpSpPr>
        <p:sp>
          <p:nvSpPr>
            <p:cNvPr id="18" name="Rectangle 301"/>
            <p:cNvSpPr>
              <a:spLocks noChangeArrowheads="1"/>
            </p:cNvSpPr>
            <p:nvPr/>
          </p:nvSpPr>
          <p:spPr bwMode="auto">
            <a:xfrm rot="850946">
              <a:off x="611289" y="650023"/>
              <a:ext cx="371367" cy="356584"/>
            </a:xfrm>
            <a:prstGeom prst="rect">
              <a:avLst/>
            </a:prstGeom>
            <a:solidFill>
              <a:srgbClr val="0000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1pPr>
              <a:lvl2pPr marL="742950" indent="-28575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2pPr>
              <a:lvl3pPr marL="11430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3pPr>
              <a:lvl4pPr marL="16002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4pPr>
              <a:lvl5pPr marL="20574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Rectangle 299"/>
            <p:cNvSpPr>
              <a:spLocks noChangeArrowheads="1"/>
            </p:cNvSpPr>
            <p:nvPr/>
          </p:nvSpPr>
          <p:spPr bwMode="auto">
            <a:xfrm rot="511130">
              <a:off x="688917" y="903787"/>
              <a:ext cx="371367" cy="357840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1pPr>
              <a:lvl2pPr marL="742950" indent="-28575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2pPr>
              <a:lvl3pPr marL="11430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3pPr>
              <a:lvl4pPr marL="16002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4pPr>
              <a:lvl5pPr marL="20574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Rectangle 302"/>
            <p:cNvSpPr>
              <a:spLocks noChangeArrowheads="1"/>
            </p:cNvSpPr>
            <p:nvPr/>
          </p:nvSpPr>
          <p:spPr bwMode="auto">
            <a:xfrm rot="944585">
              <a:off x="947907" y="863243"/>
              <a:ext cx="372613" cy="356584"/>
            </a:xfrm>
            <a:prstGeom prst="rect">
              <a:avLst/>
            </a:prstGeom>
            <a:solidFill>
              <a:srgbClr val="00FF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1pPr>
              <a:lvl2pPr marL="742950" indent="-28575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2pPr>
              <a:lvl3pPr marL="11430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3pPr>
              <a:lvl4pPr marL="16002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4pPr>
              <a:lvl5pPr marL="20574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Rectangle 300"/>
            <p:cNvSpPr>
              <a:spLocks noChangeArrowheads="1"/>
            </p:cNvSpPr>
            <p:nvPr/>
          </p:nvSpPr>
          <p:spPr bwMode="auto">
            <a:xfrm rot="19518305">
              <a:off x="898433" y="639832"/>
              <a:ext cx="372613" cy="359095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1pPr>
              <a:lvl2pPr marL="742950" indent="-28575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2pPr>
              <a:lvl3pPr marL="11430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3pPr>
              <a:lvl4pPr marL="16002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4pPr>
              <a:lvl5pPr marL="20574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직사각형 21"/>
          <p:cNvSpPr/>
          <p:nvPr/>
        </p:nvSpPr>
        <p:spPr>
          <a:xfrm>
            <a:off x="2584518" y="475517"/>
            <a:ext cx="5565676" cy="584776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r>
              <a:rPr lang="ko-KR" altLang="en-US" sz="3200" dirty="0">
                <a:ln w="0"/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예수님은 누구신가</a:t>
            </a:r>
            <a:endParaRPr lang="en-US" altLang="ko-KR" sz="3200" dirty="0">
              <a:ln w="0"/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1566564" y="356661"/>
            <a:ext cx="1111013" cy="769441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altLang="ko-KR" sz="4400" b="1" dirty="0">
                <a:ln w="0"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glow rad="152400">
                    <a:prstClr val="white"/>
                  </a:glow>
                </a:effectLst>
                <a:latin typeface="HY견고딕" panose="02030600000101010101" pitchFamily="18" charset="-127"/>
                <a:ea typeface="(한)문화방송" panose="02030600000101010101" pitchFamily="18" charset="-127"/>
              </a:rPr>
              <a:t>96</a:t>
            </a:r>
          </a:p>
        </p:txBody>
      </p:sp>
      <p:pic>
        <p:nvPicPr>
          <p:cNvPr id="37" name="Picture 4" descr="096-1-2 cop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" t="10800" r="2360" b="72400"/>
          <a:stretch/>
        </p:blipFill>
        <p:spPr bwMode="auto">
          <a:xfrm>
            <a:off x="527381" y="1421712"/>
            <a:ext cx="11233248" cy="143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096-1-2 cop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" t="40200" r="3402" b="44400"/>
          <a:stretch/>
        </p:blipFill>
        <p:spPr bwMode="auto">
          <a:xfrm>
            <a:off x="527383" y="3824091"/>
            <a:ext cx="11137236" cy="133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직사각형 38"/>
          <p:cNvSpPr/>
          <p:nvPr/>
        </p:nvSpPr>
        <p:spPr>
          <a:xfrm>
            <a:off x="1862537" y="2695715"/>
            <a:ext cx="9418041" cy="707887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lIns="91436" tIns="45718" rIns="91436" bIns="45718">
            <a:spAutoFit/>
          </a:bodyPr>
          <a:lstStyle/>
          <a:p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병  든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자 의     고  침  과     죽  은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자   의     </a:t>
            </a:r>
            <a:endParaRPr lang="en-US" altLang="ko-KR" sz="4000" b="1" spc="-400" dirty="0">
              <a:ln w="0">
                <a:solidFill>
                  <a:prstClr val="white"/>
                </a:solidFill>
              </a:ln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1889840" y="4965173"/>
            <a:ext cx="9418041" cy="707887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lIns="91436" tIns="45718" rIns="91436" bIns="45718">
            <a:spAutoFit/>
          </a:bodyPr>
          <a:lstStyle/>
          <a:p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부  활  되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고    우  리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생  명     되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시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네</a:t>
            </a:r>
            <a:endParaRPr lang="en-US" altLang="ko-KR" sz="4000" b="1" spc="-400" dirty="0">
              <a:ln w="0">
                <a:solidFill>
                  <a:prstClr val="white"/>
                </a:solidFill>
              </a:ln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116591" y="6267231"/>
            <a:ext cx="840269" cy="480053"/>
          </a:xfrm>
          <a:prstGeom prst="rect">
            <a:avLst/>
          </a:prstGeom>
          <a:solidFill>
            <a:srgbClr val="CC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lang="en-US" altLang="ko-KR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/8</a:t>
            </a:r>
            <a:endParaRPr lang="ko-KR" altLang="en-US" dirty="0">
              <a:solidFill>
                <a:prstClr val="black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36" name="그룹 35"/>
          <p:cNvGrpSpPr/>
          <p:nvPr/>
        </p:nvGrpSpPr>
        <p:grpSpPr>
          <a:xfrm>
            <a:off x="9799240" y="550052"/>
            <a:ext cx="490851" cy="502571"/>
            <a:chOff x="10628431" y="5878757"/>
            <a:chExt cx="490850" cy="502571"/>
          </a:xfrm>
        </p:grpSpPr>
        <p:pic>
          <p:nvPicPr>
            <p:cNvPr id="40" name="Picture 10" descr="Gree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8431" y="5890478"/>
              <a:ext cx="490850" cy="49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직사각형 42"/>
            <p:cNvSpPr/>
            <p:nvPr/>
          </p:nvSpPr>
          <p:spPr>
            <a:xfrm>
              <a:off x="10752087" y="5878757"/>
              <a:ext cx="245370" cy="34624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b="1" dirty="0" smtClean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  <a:endParaRPr lang="en-US" altLang="ko-KR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44" name="그룹 43"/>
          <p:cNvGrpSpPr/>
          <p:nvPr/>
        </p:nvGrpSpPr>
        <p:grpSpPr>
          <a:xfrm>
            <a:off x="10244508" y="489469"/>
            <a:ext cx="635277" cy="635275"/>
            <a:chOff x="10884719" y="6051461"/>
            <a:chExt cx="768712" cy="768710"/>
          </a:xfrm>
        </p:grpSpPr>
        <p:pic>
          <p:nvPicPr>
            <p:cNvPr id="45" name="Picture 2" descr="Ambe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4719" y="6051461"/>
              <a:ext cx="768712" cy="768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직사각형 45"/>
            <p:cNvSpPr/>
            <p:nvPr/>
          </p:nvSpPr>
          <p:spPr>
            <a:xfrm>
              <a:off x="11096426" y="6052660"/>
              <a:ext cx="332887" cy="679671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sz="3200" b="1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</a:p>
          </p:txBody>
        </p:sp>
      </p:grpSp>
      <p:grpSp>
        <p:nvGrpSpPr>
          <p:cNvPr id="47" name="그룹 46"/>
          <p:cNvGrpSpPr/>
          <p:nvPr/>
        </p:nvGrpSpPr>
        <p:grpSpPr>
          <a:xfrm>
            <a:off x="10818557" y="540198"/>
            <a:ext cx="490851" cy="496225"/>
            <a:chOff x="10628431" y="5885103"/>
            <a:chExt cx="490850" cy="496225"/>
          </a:xfrm>
        </p:grpSpPr>
        <p:pic>
          <p:nvPicPr>
            <p:cNvPr id="48" name="Picture 10" descr="Gree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8431" y="5890478"/>
              <a:ext cx="490850" cy="49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직사각형 48"/>
            <p:cNvSpPr/>
            <p:nvPr/>
          </p:nvSpPr>
          <p:spPr>
            <a:xfrm>
              <a:off x="10755261" y="5885103"/>
              <a:ext cx="245370" cy="34624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b="1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50" name="그룹 49"/>
          <p:cNvGrpSpPr/>
          <p:nvPr/>
        </p:nvGrpSpPr>
        <p:grpSpPr>
          <a:xfrm>
            <a:off x="11269780" y="540198"/>
            <a:ext cx="490851" cy="496225"/>
            <a:chOff x="10628431" y="5885103"/>
            <a:chExt cx="490850" cy="496225"/>
          </a:xfrm>
        </p:grpSpPr>
        <p:pic>
          <p:nvPicPr>
            <p:cNvPr id="51" name="Picture 10" descr="Gree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8431" y="5890478"/>
              <a:ext cx="490850" cy="49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직사각형 51"/>
            <p:cNvSpPr/>
            <p:nvPr/>
          </p:nvSpPr>
          <p:spPr>
            <a:xfrm>
              <a:off x="10738328" y="5885103"/>
              <a:ext cx="245370" cy="34624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b="1" dirty="0" smtClean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4</a:t>
              </a:r>
              <a:endParaRPr lang="en-US" altLang="ko-KR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170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096-1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" t="12200" r="3230" b="72400"/>
          <a:stretch/>
        </p:blipFill>
        <p:spPr bwMode="auto">
          <a:xfrm>
            <a:off x="623391" y="1536478"/>
            <a:ext cx="11041228" cy="131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096-1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6" t="38800" r="3052" b="45800"/>
          <a:stretch/>
        </p:blipFill>
        <p:spPr bwMode="auto">
          <a:xfrm>
            <a:off x="527383" y="3717034"/>
            <a:ext cx="11137237" cy="130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reeform 222"/>
          <p:cNvSpPr>
            <a:spLocks/>
          </p:cNvSpPr>
          <p:nvPr/>
        </p:nvSpPr>
        <p:spPr bwMode="auto">
          <a:xfrm flipV="1">
            <a:off x="1093400" y="1068699"/>
            <a:ext cx="7272808" cy="95084"/>
          </a:xfrm>
          <a:custGeom>
            <a:avLst/>
            <a:gdLst>
              <a:gd name="T0" fmla="*/ 0 w 3853"/>
              <a:gd name="T1" fmla="*/ 476250 h 301"/>
              <a:gd name="T2" fmla="*/ 0 w 3853"/>
              <a:gd name="T3" fmla="*/ 9525 h 301"/>
              <a:gd name="T4" fmla="*/ 3291353 w 3853"/>
              <a:gd name="T5" fmla="*/ 0 h 301"/>
              <a:gd name="T6" fmla="*/ 3260205 w 3853"/>
              <a:gd name="T7" fmla="*/ 47625 h 301"/>
              <a:gd name="T8" fmla="*/ 3327693 w 3853"/>
              <a:gd name="T9" fmla="*/ 66675 h 301"/>
              <a:gd name="T10" fmla="*/ 3244631 w 3853"/>
              <a:gd name="T11" fmla="*/ 123825 h 301"/>
              <a:gd name="T12" fmla="*/ 3223865 w 3853"/>
              <a:gd name="T13" fmla="*/ 190500 h 301"/>
              <a:gd name="T14" fmla="*/ 3156377 w 3853"/>
              <a:gd name="T15" fmla="*/ 190500 h 301"/>
              <a:gd name="T16" fmla="*/ 3192717 w 3853"/>
              <a:gd name="T17" fmla="*/ 228600 h 301"/>
              <a:gd name="T18" fmla="*/ 3296545 w 3853"/>
              <a:gd name="T19" fmla="*/ 238125 h 301"/>
              <a:gd name="T20" fmla="*/ 3249822 w 3853"/>
              <a:gd name="T21" fmla="*/ 257175 h 301"/>
              <a:gd name="T22" fmla="*/ 3332885 w 3853"/>
              <a:gd name="T23" fmla="*/ 304800 h 301"/>
              <a:gd name="T24" fmla="*/ 3229057 w 3853"/>
              <a:gd name="T25" fmla="*/ 342900 h 301"/>
              <a:gd name="T26" fmla="*/ 3291353 w 3853"/>
              <a:gd name="T27" fmla="*/ 361950 h 301"/>
              <a:gd name="T28" fmla="*/ 3182334 w 3853"/>
              <a:gd name="T29" fmla="*/ 409575 h 301"/>
              <a:gd name="T30" fmla="*/ 3234248 w 3853"/>
              <a:gd name="T31" fmla="*/ 438150 h 301"/>
              <a:gd name="T32" fmla="*/ 3265396 w 3853"/>
              <a:gd name="T33" fmla="*/ 466725 h 301"/>
              <a:gd name="T34" fmla="*/ 3244631 w 3853"/>
              <a:gd name="T35" fmla="*/ 476250 h 301"/>
              <a:gd name="T36" fmla="*/ 0 w 3853"/>
              <a:gd name="T37" fmla="*/ 476250 h 30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853" h="301">
                <a:moveTo>
                  <a:pt x="0" y="300"/>
                </a:moveTo>
                <a:lnTo>
                  <a:pt x="0" y="6"/>
                </a:lnTo>
                <a:lnTo>
                  <a:pt x="3804" y="0"/>
                </a:lnTo>
                <a:lnTo>
                  <a:pt x="3768" y="30"/>
                </a:lnTo>
                <a:lnTo>
                  <a:pt x="3846" y="42"/>
                </a:lnTo>
                <a:lnTo>
                  <a:pt x="3750" y="78"/>
                </a:lnTo>
                <a:lnTo>
                  <a:pt x="3726" y="120"/>
                </a:lnTo>
                <a:lnTo>
                  <a:pt x="3648" y="120"/>
                </a:lnTo>
                <a:lnTo>
                  <a:pt x="3690" y="144"/>
                </a:lnTo>
                <a:lnTo>
                  <a:pt x="3810" y="150"/>
                </a:lnTo>
                <a:lnTo>
                  <a:pt x="3756" y="162"/>
                </a:lnTo>
                <a:lnTo>
                  <a:pt x="3852" y="192"/>
                </a:lnTo>
                <a:lnTo>
                  <a:pt x="3732" y="216"/>
                </a:lnTo>
                <a:lnTo>
                  <a:pt x="3804" y="228"/>
                </a:lnTo>
                <a:lnTo>
                  <a:pt x="3678" y="258"/>
                </a:lnTo>
                <a:lnTo>
                  <a:pt x="3738" y="276"/>
                </a:lnTo>
                <a:lnTo>
                  <a:pt x="3774" y="294"/>
                </a:lnTo>
                <a:lnTo>
                  <a:pt x="3750" y="300"/>
                </a:lnTo>
                <a:lnTo>
                  <a:pt x="0" y="300"/>
                </a:lnTo>
              </a:path>
            </a:pathLst>
          </a:custGeom>
          <a:gradFill rotWithShape="0">
            <a:gsLst>
              <a:gs pos="0">
                <a:srgbClr val="0019D1"/>
              </a:gs>
              <a:gs pos="100000">
                <a:srgbClr val="99A3ED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4" tIns="60957" rIns="121914" bIns="60957"/>
          <a:lstStyle/>
          <a:p>
            <a:endParaRPr lang="ko-KR" altLang="en-US">
              <a:solidFill>
                <a:prstClr val="black"/>
              </a:solidFill>
              <a:latin typeface="굴림" panose="020B0600000101010101" pitchFamily="50" charset="-127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738790" y="516001"/>
            <a:ext cx="709231" cy="621795"/>
            <a:chOff x="611289" y="639832"/>
            <a:chExt cx="709231" cy="621795"/>
          </a:xfrm>
        </p:grpSpPr>
        <p:sp>
          <p:nvSpPr>
            <p:cNvPr id="18" name="Rectangle 301"/>
            <p:cNvSpPr>
              <a:spLocks noChangeArrowheads="1"/>
            </p:cNvSpPr>
            <p:nvPr/>
          </p:nvSpPr>
          <p:spPr bwMode="auto">
            <a:xfrm rot="850946">
              <a:off x="611289" y="650023"/>
              <a:ext cx="371367" cy="356584"/>
            </a:xfrm>
            <a:prstGeom prst="rect">
              <a:avLst/>
            </a:prstGeom>
            <a:solidFill>
              <a:srgbClr val="0000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1pPr>
              <a:lvl2pPr marL="742950" indent="-28575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2pPr>
              <a:lvl3pPr marL="11430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3pPr>
              <a:lvl4pPr marL="16002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4pPr>
              <a:lvl5pPr marL="20574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Rectangle 299"/>
            <p:cNvSpPr>
              <a:spLocks noChangeArrowheads="1"/>
            </p:cNvSpPr>
            <p:nvPr/>
          </p:nvSpPr>
          <p:spPr bwMode="auto">
            <a:xfrm rot="511130">
              <a:off x="688917" y="903787"/>
              <a:ext cx="371367" cy="357840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1pPr>
              <a:lvl2pPr marL="742950" indent="-28575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2pPr>
              <a:lvl3pPr marL="11430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3pPr>
              <a:lvl4pPr marL="16002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4pPr>
              <a:lvl5pPr marL="20574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Rectangle 302"/>
            <p:cNvSpPr>
              <a:spLocks noChangeArrowheads="1"/>
            </p:cNvSpPr>
            <p:nvPr/>
          </p:nvSpPr>
          <p:spPr bwMode="auto">
            <a:xfrm rot="944585">
              <a:off x="947907" y="863243"/>
              <a:ext cx="372613" cy="356584"/>
            </a:xfrm>
            <a:prstGeom prst="rect">
              <a:avLst/>
            </a:prstGeom>
            <a:solidFill>
              <a:srgbClr val="00FF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1pPr>
              <a:lvl2pPr marL="742950" indent="-28575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2pPr>
              <a:lvl3pPr marL="11430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3pPr>
              <a:lvl4pPr marL="16002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4pPr>
              <a:lvl5pPr marL="20574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Rectangle 300"/>
            <p:cNvSpPr>
              <a:spLocks noChangeArrowheads="1"/>
            </p:cNvSpPr>
            <p:nvPr/>
          </p:nvSpPr>
          <p:spPr bwMode="auto">
            <a:xfrm rot="19518305">
              <a:off x="898433" y="639832"/>
              <a:ext cx="372613" cy="359095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1pPr>
              <a:lvl2pPr marL="742950" indent="-28575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2pPr>
              <a:lvl3pPr marL="11430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3pPr>
              <a:lvl4pPr marL="16002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4pPr>
              <a:lvl5pPr marL="20574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직사각형 21"/>
          <p:cNvSpPr/>
          <p:nvPr/>
        </p:nvSpPr>
        <p:spPr>
          <a:xfrm>
            <a:off x="2584518" y="475517"/>
            <a:ext cx="5565676" cy="584776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r>
              <a:rPr lang="ko-KR" altLang="en-US" sz="3200" dirty="0">
                <a:ln w="0"/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예수님은 누구신가</a:t>
            </a:r>
            <a:endParaRPr lang="en-US" altLang="ko-KR" sz="3200" dirty="0">
              <a:ln w="0"/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1566564" y="356661"/>
            <a:ext cx="1111013" cy="769441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altLang="ko-KR" sz="4400" b="1" dirty="0">
                <a:ln w="0"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glow rad="152400">
                    <a:prstClr val="white"/>
                  </a:glow>
                </a:effectLst>
                <a:latin typeface="HY견고딕" panose="02030600000101010101" pitchFamily="18" charset="-127"/>
                <a:ea typeface="(한)문화방송" panose="02030600000101010101" pitchFamily="18" charset="-127"/>
              </a:rPr>
              <a:t>96</a:t>
            </a:r>
          </a:p>
        </p:txBody>
      </p:sp>
      <p:sp>
        <p:nvSpPr>
          <p:cNvPr id="36" name="직사각형 35"/>
          <p:cNvSpPr/>
          <p:nvPr/>
        </p:nvSpPr>
        <p:spPr>
          <a:xfrm>
            <a:off x="1980244" y="2695715"/>
            <a:ext cx="9418041" cy="707887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lIns="91436" tIns="45718" rIns="91436" bIns="45718">
            <a:spAutoFit/>
          </a:bodyPr>
          <a:lstStyle/>
          <a:p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예 수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님  은     누  구  신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가   추  한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자  의</a:t>
            </a:r>
            <a:endParaRPr lang="en-US" altLang="ko-KR" sz="4000" b="1" spc="-400" dirty="0">
              <a:ln w="0">
                <a:solidFill>
                  <a:prstClr val="white"/>
                </a:solidFill>
              </a:ln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37" name="그룹 36"/>
          <p:cNvGrpSpPr/>
          <p:nvPr/>
        </p:nvGrpSpPr>
        <p:grpSpPr>
          <a:xfrm>
            <a:off x="1007435" y="2743116"/>
            <a:ext cx="695208" cy="649099"/>
            <a:chOff x="10884719" y="6034735"/>
            <a:chExt cx="768712" cy="785436"/>
          </a:xfrm>
        </p:grpSpPr>
        <p:pic>
          <p:nvPicPr>
            <p:cNvPr id="38" name="Picture 2" descr="Amb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4719" y="6051461"/>
              <a:ext cx="768712" cy="768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직사각형 38"/>
            <p:cNvSpPr/>
            <p:nvPr/>
          </p:nvSpPr>
          <p:spPr>
            <a:xfrm>
              <a:off x="11095100" y="6034735"/>
              <a:ext cx="332888" cy="679670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sz="3200" b="1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sp>
        <p:nvSpPr>
          <p:cNvPr id="40" name="직사각형 39"/>
          <p:cNvSpPr/>
          <p:nvPr/>
        </p:nvSpPr>
        <p:spPr>
          <a:xfrm>
            <a:off x="1923537" y="4987271"/>
            <a:ext cx="9418041" cy="707887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lIns="91436" tIns="45718" rIns="91436" bIns="45718">
            <a:spAutoFit/>
          </a:bodyPr>
          <a:lstStyle/>
          <a:p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정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함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과    죽  을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자  의    생 명 이 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며</a:t>
            </a:r>
            <a:endParaRPr lang="en-US" altLang="ko-KR" sz="4000" b="1" spc="-400" dirty="0">
              <a:ln w="0">
                <a:solidFill>
                  <a:prstClr val="white"/>
                </a:solidFill>
              </a:ln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41" name="그룹 40"/>
          <p:cNvGrpSpPr/>
          <p:nvPr/>
        </p:nvGrpSpPr>
        <p:grpSpPr>
          <a:xfrm>
            <a:off x="10253549" y="569049"/>
            <a:ext cx="490851" cy="502571"/>
            <a:chOff x="10628431" y="5878757"/>
            <a:chExt cx="490850" cy="502571"/>
          </a:xfrm>
        </p:grpSpPr>
        <p:pic>
          <p:nvPicPr>
            <p:cNvPr id="42" name="Picture 10" descr="Gree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8431" y="5890478"/>
              <a:ext cx="490850" cy="49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직사각형 42"/>
            <p:cNvSpPr/>
            <p:nvPr/>
          </p:nvSpPr>
          <p:spPr>
            <a:xfrm>
              <a:off x="10752087" y="5878757"/>
              <a:ext cx="245370" cy="34624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b="1" dirty="0" smtClean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  <a:endParaRPr lang="en-US" altLang="ko-KR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44" name="그룹 43"/>
          <p:cNvGrpSpPr/>
          <p:nvPr/>
        </p:nvGrpSpPr>
        <p:grpSpPr>
          <a:xfrm>
            <a:off x="10685408" y="505180"/>
            <a:ext cx="635277" cy="638517"/>
            <a:chOff x="10884719" y="6047537"/>
            <a:chExt cx="768712" cy="772634"/>
          </a:xfrm>
        </p:grpSpPr>
        <p:pic>
          <p:nvPicPr>
            <p:cNvPr id="45" name="Picture 2" descr="Amb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4719" y="6051461"/>
              <a:ext cx="768712" cy="768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직사각형 45"/>
            <p:cNvSpPr/>
            <p:nvPr/>
          </p:nvSpPr>
          <p:spPr>
            <a:xfrm>
              <a:off x="11101549" y="6047537"/>
              <a:ext cx="332887" cy="679672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sz="3200" b="1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47" name="그룹 46"/>
          <p:cNvGrpSpPr/>
          <p:nvPr/>
        </p:nvGrpSpPr>
        <p:grpSpPr>
          <a:xfrm>
            <a:off x="9812772" y="575833"/>
            <a:ext cx="490851" cy="496225"/>
            <a:chOff x="10628431" y="5885103"/>
            <a:chExt cx="490850" cy="496225"/>
          </a:xfrm>
        </p:grpSpPr>
        <p:pic>
          <p:nvPicPr>
            <p:cNvPr id="48" name="Picture 10" descr="Gree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8431" y="5890478"/>
              <a:ext cx="490850" cy="49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직사각형 48"/>
            <p:cNvSpPr/>
            <p:nvPr/>
          </p:nvSpPr>
          <p:spPr>
            <a:xfrm>
              <a:off x="10755261" y="5885103"/>
              <a:ext cx="245370" cy="34624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b="1" dirty="0" smtClean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  <a:endParaRPr lang="en-US" altLang="ko-KR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50" name="그룹 49"/>
          <p:cNvGrpSpPr/>
          <p:nvPr/>
        </p:nvGrpSpPr>
        <p:grpSpPr>
          <a:xfrm>
            <a:off x="11269780" y="569052"/>
            <a:ext cx="490851" cy="496225"/>
            <a:chOff x="10628431" y="5885103"/>
            <a:chExt cx="490850" cy="496225"/>
          </a:xfrm>
        </p:grpSpPr>
        <p:pic>
          <p:nvPicPr>
            <p:cNvPr id="51" name="Picture 10" descr="Gree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8431" y="5890478"/>
              <a:ext cx="490850" cy="49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직사각형 51"/>
            <p:cNvSpPr/>
            <p:nvPr/>
          </p:nvSpPr>
          <p:spPr>
            <a:xfrm>
              <a:off x="10738328" y="5885103"/>
              <a:ext cx="245370" cy="34624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b="1" dirty="0" smtClean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4</a:t>
              </a:r>
              <a:endParaRPr lang="en-US" altLang="ko-KR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53" name="직사각형 52"/>
          <p:cNvSpPr/>
          <p:nvPr/>
        </p:nvSpPr>
        <p:spPr>
          <a:xfrm>
            <a:off x="116591" y="6267231"/>
            <a:ext cx="840269" cy="480053"/>
          </a:xfrm>
          <a:prstGeom prst="rect">
            <a:avLst/>
          </a:prstGeom>
          <a:solidFill>
            <a:srgbClr val="CC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r>
              <a:rPr lang="en-US" altLang="ko-KR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/8</a:t>
            </a:r>
            <a:endParaRPr lang="ko-KR" altLang="en-US" dirty="0">
              <a:solidFill>
                <a:prstClr val="black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4817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222"/>
          <p:cNvSpPr>
            <a:spLocks/>
          </p:cNvSpPr>
          <p:nvPr/>
        </p:nvSpPr>
        <p:spPr bwMode="auto">
          <a:xfrm flipV="1">
            <a:off x="1093400" y="1068699"/>
            <a:ext cx="7272808" cy="95084"/>
          </a:xfrm>
          <a:custGeom>
            <a:avLst/>
            <a:gdLst>
              <a:gd name="T0" fmla="*/ 0 w 3853"/>
              <a:gd name="T1" fmla="*/ 476250 h 301"/>
              <a:gd name="T2" fmla="*/ 0 w 3853"/>
              <a:gd name="T3" fmla="*/ 9525 h 301"/>
              <a:gd name="T4" fmla="*/ 3291353 w 3853"/>
              <a:gd name="T5" fmla="*/ 0 h 301"/>
              <a:gd name="T6" fmla="*/ 3260205 w 3853"/>
              <a:gd name="T7" fmla="*/ 47625 h 301"/>
              <a:gd name="T8" fmla="*/ 3327693 w 3853"/>
              <a:gd name="T9" fmla="*/ 66675 h 301"/>
              <a:gd name="T10" fmla="*/ 3244631 w 3853"/>
              <a:gd name="T11" fmla="*/ 123825 h 301"/>
              <a:gd name="T12" fmla="*/ 3223865 w 3853"/>
              <a:gd name="T13" fmla="*/ 190500 h 301"/>
              <a:gd name="T14" fmla="*/ 3156377 w 3853"/>
              <a:gd name="T15" fmla="*/ 190500 h 301"/>
              <a:gd name="T16" fmla="*/ 3192717 w 3853"/>
              <a:gd name="T17" fmla="*/ 228600 h 301"/>
              <a:gd name="T18" fmla="*/ 3296545 w 3853"/>
              <a:gd name="T19" fmla="*/ 238125 h 301"/>
              <a:gd name="T20" fmla="*/ 3249822 w 3853"/>
              <a:gd name="T21" fmla="*/ 257175 h 301"/>
              <a:gd name="T22" fmla="*/ 3332885 w 3853"/>
              <a:gd name="T23" fmla="*/ 304800 h 301"/>
              <a:gd name="T24" fmla="*/ 3229057 w 3853"/>
              <a:gd name="T25" fmla="*/ 342900 h 301"/>
              <a:gd name="T26" fmla="*/ 3291353 w 3853"/>
              <a:gd name="T27" fmla="*/ 361950 h 301"/>
              <a:gd name="T28" fmla="*/ 3182334 w 3853"/>
              <a:gd name="T29" fmla="*/ 409575 h 301"/>
              <a:gd name="T30" fmla="*/ 3234248 w 3853"/>
              <a:gd name="T31" fmla="*/ 438150 h 301"/>
              <a:gd name="T32" fmla="*/ 3265396 w 3853"/>
              <a:gd name="T33" fmla="*/ 466725 h 301"/>
              <a:gd name="T34" fmla="*/ 3244631 w 3853"/>
              <a:gd name="T35" fmla="*/ 476250 h 301"/>
              <a:gd name="T36" fmla="*/ 0 w 3853"/>
              <a:gd name="T37" fmla="*/ 476250 h 30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853" h="301">
                <a:moveTo>
                  <a:pt x="0" y="300"/>
                </a:moveTo>
                <a:lnTo>
                  <a:pt x="0" y="6"/>
                </a:lnTo>
                <a:lnTo>
                  <a:pt x="3804" y="0"/>
                </a:lnTo>
                <a:lnTo>
                  <a:pt x="3768" y="30"/>
                </a:lnTo>
                <a:lnTo>
                  <a:pt x="3846" y="42"/>
                </a:lnTo>
                <a:lnTo>
                  <a:pt x="3750" y="78"/>
                </a:lnTo>
                <a:lnTo>
                  <a:pt x="3726" y="120"/>
                </a:lnTo>
                <a:lnTo>
                  <a:pt x="3648" y="120"/>
                </a:lnTo>
                <a:lnTo>
                  <a:pt x="3690" y="144"/>
                </a:lnTo>
                <a:lnTo>
                  <a:pt x="3810" y="150"/>
                </a:lnTo>
                <a:lnTo>
                  <a:pt x="3756" y="162"/>
                </a:lnTo>
                <a:lnTo>
                  <a:pt x="3852" y="192"/>
                </a:lnTo>
                <a:lnTo>
                  <a:pt x="3732" y="216"/>
                </a:lnTo>
                <a:lnTo>
                  <a:pt x="3804" y="228"/>
                </a:lnTo>
                <a:lnTo>
                  <a:pt x="3678" y="258"/>
                </a:lnTo>
                <a:lnTo>
                  <a:pt x="3738" y="276"/>
                </a:lnTo>
                <a:lnTo>
                  <a:pt x="3774" y="294"/>
                </a:lnTo>
                <a:lnTo>
                  <a:pt x="3750" y="300"/>
                </a:lnTo>
                <a:lnTo>
                  <a:pt x="0" y="300"/>
                </a:lnTo>
              </a:path>
            </a:pathLst>
          </a:custGeom>
          <a:gradFill rotWithShape="0">
            <a:gsLst>
              <a:gs pos="0">
                <a:srgbClr val="0019D1"/>
              </a:gs>
              <a:gs pos="100000">
                <a:srgbClr val="99A3ED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4" tIns="60957" rIns="121914" bIns="60957"/>
          <a:lstStyle/>
          <a:p>
            <a:endParaRPr lang="ko-KR" altLang="en-US">
              <a:solidFill>
                <a:prstClr val="black"/>
              </a:solidFill>
              <a:latin typeface="굴림" panose="020B0600000101010101" pitchFamily="50" charset="-127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738790" y="516001"/>
            <a:ext cx="709231" cy="621795"/>
            <a:chOff x="611289" y="639832"/>
            <a:chExt cx="709231" cy="621795"/>
          </a:xfrm>
        </p:grpSpPr>
        <p:sp>
          <p:nvSpPr>
            <p:cNvPr id="18" name="Rectangle 301"/>
            <p:cNvSpPr>
              <a:spLocks noChangeArrowheads="1"/>
            </p:cNvSpPr>
            <p:nvPr/>
          </p:nvSpPr>
          <p:spPr bwMode="auto">
            <a:xfrm rot="850946">
              <a:off x="611289" y="650023"/>
              <a:ext cx="371367" cy="356584"/>
            </a:xfrm>
            <a:prstGeom prst="rect">
              <a:avLst/>
            </a:prstGeom>
            <a:solidFill>
              <a:srgbClr val="0000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1pPr>
              <a:lvl2pPr marL="742950" indent="-28575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2pPr>
              <a:lvl3pPr marL="11430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3pPr>
              <a:lvl4pPr marL="16002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4pPr>
              <a:lvl5pPr marL="20574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Rectangle 299"/>
            <p:cNvSpPr>
              <a:spLocks noChangeArrowheads="1"/>
            </p:cNvSpPr>
            <p:nvPr/>
          </p:nvSpPr>
          <p:spPr bwMode="auto">
            <a:xfrm rot="511130">
              <a:off x="688917" y="903787"/>
              <a:ext cx="371367" cy="357840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1pPr>
              <a:lvl2pPr marL="742950" indent="-28575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2pPr>
              <a:lvl3pPr marL="11430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3pPr>
              <a:lvl4pPr marL="16002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4pPr>
              <a:lvl5pPr marL="20574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Rectangle 302"/>
            <p:cNvSpPr>
              <a:spLocks noChangeArrowheads="1"/>
            </p:cNvSpPr>
            <p:nvPr/>
          </p:nvSpPr>
          <p:spPr bwMode="auto">
            <a:xfrm rot="944585">
              <a:off x="947907" y="863243"/>
              <a:ext cx="372613" cy="356584"/>
            </a:xfrm>
            <a:prstGeom prst="rect">
              <a:avLst/>
            </a:prstGeom>
            <a:solidFill>
              <a:srgbClr val="00FF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1pPr>
              <a:lvl2pPr marL="742950" indent="-28575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2pPr>
              <a:lvl3pPr marL="11430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3pPr>
              <a:lvl4pPr marL="16002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4pPr>
              <a:lvl5pPr marL="20574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Rectangle 300"/>
            <p:cNvSpPr>
              <a:spLocks noChangeArrowheads="1"/>
            </p:cNvSpPr>
            <p:nvPr/>
          </p:nvSpPr>
          <p:spPr bwMode="auto">
            <a:xfrm rot="19518305">
              <a:off x="898433" y="639832"/>
              <a:ext cx="372613" cy="359095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1pPr>
              <a:lvl2pPr marL="742950" indent="-28575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2pPr>
              <a:lvl3pPr marL="11430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3pPr>
              <a:lvl4pPr marL="16002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4pPr>
              <a:lvl5pPr marL="20574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직사각형 21"/>
          <p:cNvSpPr/>
          <p:nvPr/>
        </p:nvSpPr>
        <p:spPr>
          <a:xfrm>
            <a:off x="2584518" y="475517"/>
            <a:ext cx="5565676" cy="584776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r>
              <a:rPr lang="ko-KR" altLang="en-US" sz="3200" dirty="0">
                <a:ln w="0"/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예수님은 누구신가</a:t>
            </a:r>
            <a:endParaRPr lang="en-US" altLang="ko-KR" sz="3200" dirty="0">
              <a:ln w="0"/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1566564" y="356661"/>
            <a:ext cx="1111013" cy="769441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altLang="ko-KR" sz="4400" b="1" dirty="0">
                <a:ln w="0"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glow rad="152400">
                    <a:prstClr val="white"/>
                  </a:glow>
                </a:effectLst>
                <a:latin typeface="HY견고딕" panose="02030600000101010101" pitchFamily="18" charset="-127"/>
                <a:ea typeface="(한)문화방송" panose="02030600000101010101" pitchFamily="18" charset="-127"/>
              </a:rPr>
              <a:t>96</a:t>
            </a:r>
          </a:p>
        </p:txBody>
      </p:sp>
      <p:pic>
        <p:nvPicPr>
          <p:cNvPr id="37" name="Picture 4" descr="096-1-2 cop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" t="10800" r="2360" b="72400"/>
          <a:stretch/>
        </p:blipFill>
        <p:spPr bwMode="auto">
          <a:xfrm>
            <a:off x="527381" y="1421712"/>
            <a:ext cx="11233248" cy="143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096-1-2 cop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" t="40200" r="3402" b="44400"/>
          <a:stretch/>
        </p:blipFill>
        <p:spPr bwMode="auto">
          <a:xfrm>
            <a:off x="527383" y="3824091"/>
            <a:ext cx="11137236" cy="133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직사각형 38"/>
          <p:cNvSpPr/>
          <p:nvPr/>
        </p:nvSpPr>
        <p:spPr>
          <a:xfrm>
            <a:off x="1862537" y="2695715"/>
            <a:ext cx="9418041" cy="707887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lIns="91436" tIns="45718" rIns="91436" bIns="45718">
            <a:spAutoFit/>
          </a:bodyPr>
          <a:lstStyle/>
          <a:p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죄  인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들 의     중  보  와     </a:t>
            </a:r>
            <a:r>
              <a:rPr lang="ko-KR" altLang="en-US" sz="4000" b="1" spc="-400" dirty="0" err="1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멸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  망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자   의     </a:t>
            </a:r>
            <a:endParaRPr lang="en-US" altLang="ko-KR" sz="4000" b="1" spc="-400" dirty="0">
              <a:ln w="0">
                <a:solidFill>
                  <a:prstClr val="white"/>
                </a:solidFill>
              </a:ln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1889840" y="4965173"/>
            <a:ext cx="9418041" cy="707887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lIns="91436" tIns="45718" rIns="91436" bIns="45718">
            <a:spAutoFit/>
          </a:bodyPr>
          <a:lstStyle/>
          <a:p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구  원  되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고    우  리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평  화     되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시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네</a:t>
            </a:r>
            <a:endParaRPr lang="en-US" altLang="ko-KR" sz="4000" b="1" spc="-400" dirty="0">
              <a:ln w="0">
                <a:solidFill>
                  <a:prstClr val="white"/>
                </a:solidFill>
              </a:ln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116591" y="6267231"/>
            <a:ext cx="840269" cy="480053"/>
          </a:xfrm>
          <a:prstGeom prst="rect">
            <a:avLst/>
          </a:prstGeom>
          <a:solidFill>
            <a:srgbClr val="CC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6</a:t>
            </a:r>
            <a:r>
              <a:rPr lang="en-US" altLang="ko-KR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/8</a:t>
            </a:r>
            <a:endParaRPr lang="ko-KR" altLang="en-US" dirty="0">
              <a:solidFill>
                <a:prstClr val="black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36" name="그룹 35"/>
          <p:cNvGrpSpPr/>
          <p:nvPr/>
        </p:nvGrpSpPr>
        <p:grpSpPr>
          <a:xfrm>
            <a:off x="10253549" y="569049"/>
            <a:ext cx="490851" cy="502571"/>
            <a:chOff x="10628431" y="5878757"/>
            <a:chExt cx="490850" cy="502571"/>
          </a:xfrm>
        </p:grpSpPr>
        <p:pic>
          <p:nvPicPr>
            <p:cNvPr id="40" name="Picture 10" descr="Gree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8431" y="5890478"/>
              <a:ext cx="490850" cy="49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직사각형 42"/>
            <p:cNvSpPr/>
            <p:nvPr/>
          </p:nvSpPr>
          <p:spPr>
            <a:xfrm>
              <a:off x="10752087" y="5878757"/>
              <a:ext cx="245370" cy="34624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b="1" dirty="0" smtClean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  <a:endParaRPr lang="en-US" altLang="ko-KR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44" name="그룹 43"/>
          <p:cNvGrpSpPr/>
          <p:nvPr/>
        </p:nvGrpSpPr>
        <p:grpSpPr>
          <a:xfrm>
            <a:off x="10686276" y="486228"/>
            <a:ext cx="635277" cy="638517"/>
            <a:chOff x="10884719" y="6047537"/>
            <a:chExt cx="768712" cy="772634"/>
          </a:xfrm>
        </p:grpSpPr>
        <p:pic>
          <p:nvPicPr>
            <p:cNvPr id="45" name="Picture 2" descr="Ambe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4719" y="6051461"/>
              <a:ext cx="768712" cy="768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직사각형 45"/>
            <p:cNvSpPr/>
            <p:nvPr/>
          </p:nvSpPr>
          <p:spPr>
            <a:xfrm>
              <a:off x="11101549" y="6047537"/>
              <a:ext cx="332887" cy="679672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sz="3200" b="1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47" name="그룹 46"/>
          <p:cNvGrpSpPr/>
          <p:nvPr/>
        </p:nvGrpSpPr>
        <p:grpSpPr>
          <a:xfrm>
            <a:off x="9812772" y="575833"/>
            <a:ext cx="490851" cy="496225"/>
            <a:chOff x="10628431" y="5885103"/>
            <a:chExt cx="490850" cy="496225"/>
          </a:xfrm>
        </p:grpSpPr>
        <p:pic>
          <p:nvPicPr>
            <p:cNvPr id="48" name="Picture 10" descr="Gree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8431" y="5890478"/>
              <a:ext cx="490850" cy="49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직사각형 48"/>
            <p:cNvSpPr/>
            <p:nvPr/>
          </p:nvSpPr>
          <p:spPr>
            <a:xfrm>
              <a:off x="10755261" y="5885103"/>
              <a:ext cx="245370" cy="34624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b="1" dirty="0" smtClean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  <a:endParaRPr lang="en-US" altLang="ko-KR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50" name="그룹 49"/>
          <p:cNvGrpSpPr/>
          <p:nvPr/>
        </p:nvGrpSpPr>
        <p:grpSpPr>
          <a:xfrm>
            <a:off x="11269780" y="569052"/>
            <a:ext cx="490851" cy="496225"/>
            <a:chOff x="10628431" y="5885103"/>
            <a:chExt cx="490850" cy="496225"/>
          </a:xfrm>
        </p:grpSpPr>
        <p:pic>
          <p:nvPicPr>
            <p:cNvPr id="51" name="Picture 10" descr="Gree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8431" y="5890478"/>
              <a:ext cx="490850" cy="49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직사각형 51"/>
            <p:cNvSpPr/>
            <p:nvPr/>
          </p:nvSpPr>
          <p:spPr>
            <a:xfrm>
              <a:off x="10738328" y="5885103"/>
              <a:ext cx="245370" cy="34624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b="1" dirty="0" smtClean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4</a:t>
              </a:r>
              <a:endParaRPr lang="en-US" altLang="ko-KR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764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096-1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" t="12200" r="3230" b="72400"/>
          <a:stretch/>
        </p:blipFill>
        <p:spPr bwMode="auto">
          <a:xfrm>
            <a:off x="623391" y="1536478"/>
            <a:ext cx="11041228" cy="131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096-1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6" t="38800" r="3052" b="45800"/>
          <a:stretch/>
        </p:blipFill>
        <p:spPr bwMode="auto">
          <a:xfrm>
            <a:off x="527383" y="3717034"/>
            <a:ext cx="11137237" cy="130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reeform 222"/>
          <p:cNvSpPr>
            <a:spLocks/>
          </p:cNvSpPr>
          <p:nvPr/>
        </p:nvSpPr>
        <p:spPr bwMode="auto">
          <a:xfrm flipV="1">
            <a:off x="1093400" y="1068699"/>
            <a:ext cx="7272808" cy="95084"/>
          </a:xfrm>
          <a:custGeom>
            <a:avLst/>
            <a:gdLst>
              <a:gd name="T0" fmla="*/ 0 w 3853"/>
              <a:gd name="T1" fmla="*/ 476250 h 301"/>
              <a:gd name="T2" fmla="*/ 0 w 3853"/>
              <a:gd name="T3" fmla="*/ 9525 h 301"/>
              <a:gd name="T4" fmla="*/ 3291353 w 3853"/>
              <a:gd name="T5" fmla="*/ 0 h 301"/>
              <a:gd name="T6" fmla="*/ 3260205 w 3853"/>
              <a:gd name="T7" fmla="*/ 47625 h 301"/>
              <a:gd name="T8" fmla="*/ 3327693 w 3853"/>
              <a:gd name="T9" fmla="*/ 66675 h 301"/>
              <a:gd name="T10" fmla="*/ 3244631 w 3853"/>
              <a:gd name="T11" fmla="*/ 123825 h 301"/>
              <a:gd name="T12" fmla="*/ 3223865 w 3853"/>
              <a:gd name="T13" fmla="*/ 190500 h 301"/>
              <a:gd name="T14" fmla="*/ 3156377 w 3853"/>
              <a:gd name="T15" fmla="*/ 190500 h 301"/>
              <a:gd name="T16" fmla="*/ 3192717 w 3853"/>
              <a:gd name="T17" fmla="*/ 228600 h 301"/>
              <a:gd name="T18" fmla="*/ 3296545 w 3853"/>
              <a:gd name="T19" fmla="*/ 238125 h 301"/>
              <a:gd name="T20" fmla="*/ 3249822 w 3853"/>
              <a:gd name="T21" fmla="*/ 257175 h 301"/>
              <a:gd name="T22" fmla="*/ 3332885 w 3853"/>
              <a:gd name="T23" fmla="*/ 304800 h 301"/>
              <a:gd name="T24" fmla="*/ 3229057 w 3853"/>
              <a:gd name="T25" fmla="*/ 342900 h 301"/>
              <a:gd name="T26" fmla="*/ 3291353 w 3853"/>
              <a:gd name="T27" fmla="*/ 361950 h 301"/>
              <a:gd name="T28" fmla="*/ 3182334 w 3853"/>
              <a:gd name="T29" fmla="*/ 409575 h 301"/>
              <a:gd name="T30" fmla="*/ 3234248 w 3853"/>
              <a:gd name="T31" fmla="*/ 438150 h 301"/>
              <a:gd name="T32" fmla="*/ 3265396 w 3853"/>
              <a:gd name="T33" fmla="*/ 466725 h 301"/>
              <a:gd name="T34" fmla="*/ 3244631 w 3853"/>
              <a:gd name="T35" fmla="*/ 476250 h 301"/>
              <a:gd name="T36" fmla="*/ 0 w 3853"/>
              <a:gd name="T37" fmla="*/ 476250 h 30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853" h="301">
                <a:moveTo>
                  <a:pt x="0" y="300"/>
                </a:moveTo>
                <a:lnTo>
                  <a:pt x="0" y="6"/>
                </a:lnTo>
                <a:lnTo>
                  <a:pt x="3804" y="0"/>
                </a:lnTo>
                <a:lnTo>
                  <a:pt x="3768" y="30"/>
                </a:lnTo>
                <a:lnTo>
                  <a:pt x="3846" y="42"/>
                </a:lnTo>
                <a:lnTo>
                  <a:pt x="3750" y="78"/>
                </a:lnTo>
                <a:lnTo>
                  <a:pt x="3726" y="120"/>
                </a:lnTo>
                <a:lnTo>
                  <a:pt x="3648" y="120"/>
                </a:lnTo>
                <a:lnTo>
                  <a:pt x="3690" y="144"/>
                </a:lnTo>
                <a:lnTo>
                  <a:pt x="3810" y="150"/>
                </a:lnTo>
                <a:lnTo>
                  <a:pt x="3756" y="162"/>
                </a:lnTo>
                <a:lnTo>
                  <a:pt x="3852" y="192"/>
                </a:lnTo>
                <a:lnTo>
                  <a:pt x="3732" y="216"/>
                </a:lnTo>
                <a:lnTo>
                  <a:pt x="3804" y="228"/>
                </a:lnTo>
                <a:lnTo>
                  <a:pt x="3678" y="258"/>
                </a:lnTo>
                <a:lnTo>
                  <a:pt x="3738" y="276"/>
                </a:lnTo>
                <a:lnTo>
                  <a:pt x="3774" y="294"/>
                </a:lnTo>
                <a:lnTo>
                  <a:pt x="3750" y="300"/>
                </a:lnTo>
                <a:lnTo>
                  <a:pt x="0" y="300"/>
                </a:lnTo>
              </a:path>
            </a:pathLst>
          </a:custGeom>
          <a:gradFill rotWithShape="0">
            <a:gsLst>
              <a:gs pos="0">
                <a:srgbClr val="0019D1"/>
              </a:gs>
              <a:gs pos="100000">
                <a:srgbClr val="99A3ED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4" tIns="60957" rIns="121914" bIns="60957"/>
          <a:lstStyle/>
          <a:p>
            <a:endParaRPr lang="ko-KR" altLang="en-US">
              <a:solidFill>
                <a:prstClr val="black"/>
              </a:solidFill>
              <a:latin typeface="굴림" panose="020B0600000101010101" pitchFamily="50" charset="-127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738790" y="516001"/>
            <a:ext cx="709231" cy="621795"/>
            <a:chOff x="611289" y="639832"/>
            <a:chExt cx="709231" cy="621795"/>
          </a:xfrm>
        </p:grpSpPr>
        <p:sp>
          <p:nvSpPr>
            <p:cNvPr id="18" name="Rectangle 301"/>
            <p:cNvSpPr>
              <a:spLocks noChangeArrowheads="1"/>
            </p:cNvSpPr>
            <p:nvPr/>
          </p:nvSpPr>
          <p:spPr bwMode="auto">
            <a:xfrm rot="850946">
              <a:off x="611289" y="650023"/>
              <a:ext cx="371367" cy="356584"/>
            </a:xfrm>
            <a:prstGeom prst="rect">
              <a:avLst/>
            </a:prstGeom>
            <a:solidFill>
              <a:srgbClr val="0000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1pPr>
              <a:lvl2pPr marL="742950" indent="-28575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2pPr>
              <a:lvl3pPr marL="11430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3pPr>
              <a:lvl4pPr marL="16002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4pPr>
              <a:lvl5pPr marL="20574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Rectangle 299"/>
            <p:cNvSpPr>
              <a:spLocks noChangeArrowheads="1"/>
            </p:cNvSpPr>
            <p:nvPr/>
          </p:nvSpPr>
          <p:spPr bwMode="auto">
            <a:xfrm rot="511130">
              <a:off x="688917" y="903787"/>
              <a:ext cx="371367" cy="357840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1pPr>
              <a:lvl2pPr marL="742950" indent="-28575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2pPr>
              <a:lvl3pPr marL="11430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3pPr>
              <a:lvl4pPr marL="16002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4pPr>
              <a:lvl5pPr marL="20574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Rectangle 302"/>
            <p:cNvSpPr>
              <a:spLocks noChangeArrowheads="1"/>
            </p:cNvSpPr>
            <p:nvPr/>
          </p:nvSpPr>
          <p:spPr bwMode="auto">
            <a:xfrm rot="944585">
              <a:off x="947907" y="863243"/>
              <a:ext cx="372613" cy="356584"/>
            </a:xfrm>
            <a:prstGeom prst="rect">
              <a:avLst/>
            </a:prstGeom>
            <a:solidFill>
              <a:srgbClr val="00FF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1pPr>
              <a:lvl2pPr marL="742950" indent="-28575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2pPr>
              <a:lvl3pPr marL="11430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3pPr>
              <a:lvl4pPr marL="16002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4pPr>
              <a:lvl5pPr marL="20574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Rectangle 300"/>
            <p:cNvSpPr>
              <a:spLocks noChangeArrowheads="1"/>
            </p:cNvSpPr>
            <p:nvPr/>
          </p:nvSpPr>
          <p:spPr bwMode="auto">
            <a:xfrm rot="19518305">
              <a:off x="898433" y="639832"/>
              <a:ext cx="372613" cy="359095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1pPr>
              <a:lvl2pPr marL="742950" indent="-28575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2pPr>
              <a:lvl3pPr marL="11430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3pPr>
              <a:lvl4pPr marL="16002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4pPr>
              <a:lvl5pPr marL="20574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직사각형 21"/>
          <p:cNvSpPr/>
          <p:nvPr/>
        </p:nvSpPr>
        <p:spPr>
          <a:xfrm>
            <a:off x="2584518" y="475517"/>
            <a:ext cx="5565676" cy="584776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r>
              <a:rPr lang="ko-KR" altLang="en-US" sz="3200" dirty="0">
                <a:ln w="0"/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예수님은 누구신가</a:t>
            </a:r>
            <a:endParaRPr lang="en-US" altLang="ko-KR" sz="3200" dirty="0">
              <a:ln w="0"/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1566564" y="356661"/>
            <a:ext cx="1111013" cy="769441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altLang="ko-KR" sz="4400" b="1" dirty="0">
                <a:ln w="0"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glow rad="152400">
                    <a:prstClr val="white"/>
                  </a:glow>
                </a:effectLst>
                <a:latin typeface="HY견고딕" panose="02030600000101010101" pitchFamily="18" charset="-127"/>
                <a:ea typeface="(한)문화방송" panose="02030600000101010101" pitchFamily="18" charset="-127"/>
              </a:rPr>
              <a:t>96</a:t>
            </a:r>
          </a:p>
        </p:txBody>
      </p:sp>
      <p:sp>
        <p:nvSpPr>
          <p:cNvPr id="36" name="직사각형 35"/>
          <p:cNvSpPr/>
          <p:nvPr/>
        </p:nvSpPr>
        <p:spPr>
          <a:xfrm>
            <a:off x="1980244" y="2695715"/>
            <a:ext cx="9418041" cy="707887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lIns="91436" tIns="45718" rIns="91436" bIns="45718">
            <a:spAutoFit/>
          </a:bodyPr>
          <a:lstStyle/>
          <a:p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예 수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님  은     누  구  신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가   온  교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회  의</a:t>
            </a:r>
            <a:endParaRPr lang="en-US" altLang="ko-KR" sz="4000" b="1" spc="-400" dirty="0">
              <a:ln w="0">
                <a:solidFill>
                  <a:prstClr val="white"/>
                </a:solidFill>
              </a:ln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37" name="그룹 36"/>
          <p:cNvGrpSpPr/>
          <p:nvPr/>
        </p:nvGrpSpPr>
        <p:grpSpPr>
          <a:xfrm>
            <a:off x="1007435" y="2743116"/>
            <a:ext cx="695208" cy="649099"/>
            <a:chOff x="10884719" y="6034735"/>
            <a:chExt cx="768712" cy="785436"/>
          </a:xfrm>
        </p:grpSpPr>
        <p:pic>
          <p:nvPicPr>
            <p:cNvPr id="38" name="Picture 2" descr="Amb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4719" y="6051461"/>
              <a:ext cx="768712" cy="768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직사각형 38"/>
            <p:cNvSpPr/>
            <p:nvPr/>
          </p:nvSpPr>
          <p:spPr>
            <a:xfrm>
              <a:off x="11077548" y="6034735"/>
              <a:ext cx="332888" cy="679670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sz="3200" b="1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4</a:t>
              </a:r>
            </a:p>
          </p:txBody>
        </p:sp>
      </p:grpSp>
      <p:sp>
        <p:nvSpPr>
          <p:cNvPr id="40" name="직사각형 39"/>
          <p:cNvSpPr/>
          <p:nvPr/>
        </p:nvSpPr>
        <p:spPr>
          <a:xfrm>
            <a:off x="1923537" y="4987271"/>
            <a:ext cx="9418041" cy="707887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lIns="91436" tIns="45718" rIns="91436" bIns="45718">
            <a:spAutoFit/>
          </a:bodyPr>
          <a:lstStyle/>
          <a:p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머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리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와    온  세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상  의    구 주 시 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며</a:t>
            </a:r>
            <a:endParaRPr lang="en-US" altLang="ko-KR" sz="4000" b="1" spc="-400" dirty="0">
              <a:ln w="0">
                <a:solidFill>
                  <a:prstClr val="white"/>
                </a:solidFill>
              </a:ln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41" name="그룹 40"/>
          <p:cNvGrpSpPr/>
          <p:nvPr/>
        </p:nvGrpSpPr>
        <p:grpSpPr>
          <a:xfrm>
            <a:off x="10288741" y="555405"/>
            <a:ext cx="490851" cy="502571"/>
            <a:chOff x="10628431" y="5878757"/>
            <a:chExt cx="490850" cy="502571"/>
          </a:xfrm>
        </p:grpSpPr>
        <p:pic>
          <p:nvPicPr>
            <p:cNvPr id="42" name="Picture 10" descr="Gree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8431" y="5890478"/>
              <a:ext cx="490850" cy="49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직사각형 42"/>
            <p:cNvSpPr/>
            <p:nvPr/>
          </p:nvSpPr>
          <p:spPr>
            <a:xfrm>
              <a:off x="10752087" y="5878757"/>
              <a:ext cx="245370" cy="34624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b="1" dirty="0" smtClean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  <a:endParaRPr lang="en-US" altLang="ko-KR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44" name="그룹 43"/>
          <p:cNvGrpSpPr/>
          <p:nvPr/>
        </p:nvGrpSpPr>
        <p:grpSpPr>
          <a:xfrm>
            <a:off x="11171552" y="489469"/>
            <a:ext cx="635277" cy="635275"/>
            <a:chOff x="10884719" y="6051461"/>
            <a:chExt cx="768712" cy="768710"/>
          </a:xfrm>
        </p:grpSpPr>
        <p:pic>
          <p:nvPicPr>
            <p:cNvPr id="45" name="Picture 2" descr="Amb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4719" y="6051461"/>
              <a:ext cx="768712" cy="768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직사각형 45"/>
            <p:cNvSpPr/>
            <p:nvPr/>
          </p:nvSpPr>
          <p:spPr>
            <a:xfrm>
              <a:off x="11081059" y="6057782"/>
              <a:ext cx="332887" cy="679671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sz="3200" b="1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4</a:t>
              </a:r>
            </a:p>
          </p:txBody>
        </p:sp>
      </p:grpSp>
      <p:grpSp>
        <p:nvGrpSpPr>
          <p:cNvPr id="47" name="그룹 46"/>
          <p:cNvGrpSpPr/>
          <p:nvPr/>
        </p:nvGrpSpPr>
        <p:grpSpPr>
          <a:xfrm>
            <a:off x="10740341" y="561760"/>
            <a:ext cx="490851" cy="496225"/>
            <a:chOff x="10628431" y="5885103"/>
            <a:chExt cx="490850" cy="496225"/>
          </a:xfrm>
        </p:grpSpPr>
        <p:pic>
          <p:nvPicPr>
            <p:cNvPr id="48" name="Picture 10" descr="Gree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8431" y="5890478"/>
              <a:ext cx="490850" cy="49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직사각형 48"/>
            <p:cNvSpPr/>
            <p:nvPr/>
          </p:nvSpPr>
          <p:spPr>
            <a:xfrm>
              <a:off x="10755261" y="5885103"/>
              <a:ext cx="245370" cy="34624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b="1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50" name="그룹 49"/>
          <p:cNvGrpSpPr/>
          <p:nvPr/>
        </p:nvGrpSpPr>
        <p:grpSpPr>
          <a:xfrm>
            <a:off x="9840417" y="552170"/>
            <a:ext cx="490851" cy="496225"/>
            <a:chOff x="10628431" y="5885103"/>
            <a:chExt cx="490850" cy="496225"/>
          </a:xfrm>
        </p:grpSpPr>
        <p:pic>
          <p:nvPicPr>
            <p:cNvPr id="51" name="Picture 10" descr="Gree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8431" y="5890478"/>
              <a:ext cx="490850" cy="49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직사각형 51"/>
            <p:cNvSpPr/>
            <p:nvPr/>
          </p:nvSpPr>
          <p:spPr>
            <a:xfrm>
              <a:off x="10738328" y="5885103"/>
              <a:ext cx="245370" cy="34624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b="1" dirty="0" smtClean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  <a:endParaRPr lang="en-US" altLang="ko-KR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53" name="직사각형 52"/>
          <p:cNvSpPr/>
          <p:nvPr/>
        </p:nvSpPr>
        <p:spPr>
          <a:xfrm>
            <a:off x="116591" y="6267231"/>
            <a:ext cx="840269" cy="480053"/>
          </a:xfrm>
          <a:prstGeom prst="rect">
            <a:avLst/>
          </a:prstGeom>
          <a:solidFill>
            <a:srgbClr val="CC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7</a:t>
            </a:r>
            <a:r>
              <a:rPr lang="en-US" altLang="ko-KR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/8</a:t>
            </a:r>
            <a:endParaRPr lang="ko-KR" altLang="en-US" dirty="0">
              <a:solidFill>
                <a:prstClr val="black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6114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222"/>
          <p:cNvSpPr>
            <a:spLocks/>
          </p:cNvSpPr>
          <p:nvPr/>
        </p:nvSpPr>
        <p:spPr bwMode="auto">
          <a:xfrm flipV="1">
            <a:off x="1093400" y="1068699"/>
            <a:ext cx="7272808" cy="95084"/>
          </a:xfrm>
          <a:custGeom>
            <a:avLst/>
            <a:gdLst>
              <a:gd name="T0" fmla="*/ 0 w 3853"/>
              <a:gd name="T1" fmla="*/ 476250 h 301"/>
              <a:gd name="T2" fmla="*/ 0 w 3853"/>
              <a:gd name="T3" fmla="*/ 9525 h 301"/>
              <a:gd name="T4" fmla="*/ 3291353 w 3853"/>
              <a:gd name="T5" fmla="*/ 0 h 301"/>
              <a:gd name="T6" fmla="*/ 3260205 w 3853"/>
              <a:gd name="T7" fmla="*/ 47625 h 301"/>
              <a:gd name="T8" fmla="*/ 3327693 w 3853"/>
              <a:gd name="T9" fmla="*/ 66675 h 301"/>
              <a:gd name="T10" fmla="*/ 3244631 w 3853"/>
              <a:gd name="T11" fmla="*/ 123825 h 301"/>
              <a:gd name="T12" fmla="*/ 3223865 w 3853"/>
              <a:gd name="T13" fmla="*/ 190500 h 301"/>
              <a:gd name="T14" fmla="*/ 3156377 w 3853"/>
              <a:gd name="T15" fmla="*/ 190500 h 301"/>
              <a:gd name="T16" fmla="*/ 3192717 w 3853"/>
              <a:gd name="T17" fmla="*/ 228600 h 301"/>
              <a:gd name="T18" fmla="*/ 3296545 w 3853"/>
              <a:gd name="T19" fmla="*/ 238125 h 301"/>
              <a:gd name="T20" fmla="*/ 3249822 w 3853"/>
              <a:gd name="T21" fmla="*/ 257175 h 301"/>
              <a:gd name="T22" fmla="*/ 3332885 w 3853"/>
              <a:gd name="T23" fmla="*/ 304800 h 301"/>
              <a:gd name="T24" fmla="*/ 3229057 w 3853"/>
              <a:gd name="T25" fmla="*/ 342900 h 301"/>
              <a:gd name="T26" fmla="*/ 3291353 w 3853"/>
              <a:gd name="T27" fmla="*/ 361950 h 301"/>
              <a:gd name="T28" fmla="*/ 3182334 w 3853"/>
              <a:gd name="T29" fmla="*/ 409575 h 301"/>
              <a:gd name="T30" fmla="*/ 3234248 w 3853"/>
              <a:gd name="T31" fmla="*/ 438150 h 301"/>
              <a:gd name="T32" fmla="*/ 3265396 w 3853"/>
              <a:gd name="T33" fmla="*/ 466725 h 301"/>
              <a:gd name="T34" fmla="*/ 3244631 w 3853"/>
              <a:gd name="T35" fmla="*/ 476250 h 301"/>
              <a:gd name="T36" fmla="*/ 0 w 3853"/>
              <a:gd name="T37" fmla="*/ 476250 h 30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853" h="301">
                <a:moveTo>
                  <a:pt x="0" y="300"/>
                </a:moveTo>
                <a:lnTo>
                  <a:pt x="0" y="6"/>
                </a:lnTo>
                <a:lnTo>
                  <a:pt x="3804" y="0"/>
                </a:lnTo>
                <a:lnTo>
                  <a:pt x="3768" y="30"/>
                </a:lnTo>
                <a:lnTo>
                  <a:pt x="3846" y="42"/>
                </a:lnTo>
                <a:lnTo>
                  <a:pt x="3750" y="78"/>
                </a:lnTo>
                <a:lnTo>
                  <a:pt x="3726" y="120"/>
                </a:lnTo>
                <a:lnTo>
                  <a:pt x="3648" y="120"/>
                </a:lnTo>
                <a:lnTo>
                  <a:pt x="3690" y="144"/>
                </a:lnTo>
                <a:lnTo>
                  <a:pt x="3810" y="150"/>
                </a:lnTo>
                <a:lnTo>
                  <a:pt x="3756" y="162"/>
                </a:lnTo>
                <a:lnTo>
                  <a:pt x="3852" y="192"/>
                </a:lnTo>
                <a:lnTo>
                  <a:pt x="3732" y="216"/>
                </a:lnTo>
                <a:lnTo>
                  <a:pt x="3804" y="228"/>
                </a:lnTo>
                <a:lnTo>
                  <a:pt x="3678" y="258"/>
                </a:lnTo>
                <a:lnTo>
                  <a:pt x="3738" y="276"/>
                </a:lnTo>
                <a:lnTo>
                  <a:pt x="3774" y="294"/>
                </a:lnTo>
                <a:lnTo>
                  <a:pt x="3750" y="300"/>
                </a:lnTo>
                <a:lnTo>
                  <a:pt x="0" y="300"/>
                </a:lnTo>
              </a:path>
            </a:pathLst>
          </a:custGeom>
          <a:gradFill rotWithShape="0">
            <a:gsLst>
              <a:gs pos="0">
                <a:srgbClr val="0019D1"/>
              </a:gs>
              <a:gs pos="100000">
                <a:srgbClr val="99A3ED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4" tIns="60957" rIns="121914" bIns="60957"/>
          <a:lstStyle/>
          <a:p>
            <a:endParaRPr lang="ko-KR" altLang="en-US">
              <a:solidFill>
                <a:prstClr val="black"/>
              </a:solidFill>
              <a:latin typeface="굴림" panose="020B0600000101010101" pitchFamily="50" charset="-127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738790" y="516001"/>
            <a:ext cx="709231" cy="621795"/>
            <a:chOff x="611289" y="639832"/>
            <a:chExt cx="709231" cy="621795"/>
          </a:xfrm>
        </p:grpSpPr>
        <p:sp>
          <p:nvSpPr>
            <p:cNvPr id="18" name="Rectangle 301"/>
            <p:cNvSpPr>
              <a:spLocks noChangeArrowheads="1"/>
            </p:cNvSpPr>
            <p:nvPr/>
          </p:nvSpPr>
          <p:spPr bwMode="auto">
            <a:xfrm rot="850946">
              <a:off x="611289" y="650023"/>
              <a:ext cx="371367" cy="356584"/>
            </a:xfrm>
            <a:prstGeom prst="rect">
              <a:avLst/>
            </a:prstGeom>
            <a:solidFill>
              <a:srgbClr val="0000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1pPr>
              <a:lvl2pPr marL="742950" indent="-28575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2pPr>
              <a:lvl3pPr marL="11430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3pPr>
              <a:lvl4pPr marL="16002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4pPr>
              <a:lvl5pPr marL="20574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Rectangle 299"/>
            <p:cNvSpPr>
              <a:spLocks noChangeArrowheads="1"/>
            </p:cNvSpPr>
            <p:nvPr/>
          </p:nvSpPr>
          <p:spPr bwMode="auto">
            <a:xfrm rot="511130">
              <a:off x="688917" y="903787"/>
              <a:ext cx="371367" cy="357840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1pPr>
              <a:lvl2pPr marL="742950" indent="-28575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2pPr>
              <a:lvl3pPr marL="11430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3pPr>
              <a:lvl4pPr marL="16002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4pPr>
              <a:lvl5pPr marL="20574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Rectangle 302"/>
            <p:cNvSpPr>
              <a:spLocks noChangeArrowheads="1"/>
            </p:cNvSpPr>
            <p:nvPr/>
          </p:nvSpPr>
          <p:spPr bwMode="auto">
            <a:xfrm rot="944585">
              <a:off x="947907" y="863243"/>
              <a:ext cx="372613" cy="356584"/>
            </a:xfrm>
            <a:prstGeom prst="rect">
              <a:avLst/>
            </a:prstGeom>
            <a:solidFill>
              <a:srgbClr val="00FF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1pPr>
              <a:lvl2pPr marL="742950" indent="-28575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2pPr>
              <a:lvl3pPr marL="11430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3pPr>
              <a:lvl4pPr marL="16002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4pPr>
              <a:lvl5pPr marL="20574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Rectangle 300"/>
            <p:cNvSpPr>
              <a:spLocks noChangeArrowheads="1"/>
            </p:cNvSpPr>
            <p:nvPr/>
          </p:nvSpPr>
          <p:spPr bwMode="auto">
            <a:xfrm rot="19518305">
              <a:off x="898433" y="639832"/>
              <a:ext cx="372613" cy="359095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1pPr>
              <a:lvl2pPr marL="742950" indent="-28575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2pPr>
              <a:lvl3pPr marL="11430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3pPr>
              <a:lvl4pPr marL="16002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4pPr>
              <a:lvl5pPr marL="20574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직사각형 21"/>
          <p:cNvSpPr/>
          <p:nvPr/>
        </p:nvSpPr>
        <p:spPr>
          <a:xfrm>
            <a:off x="2584518" y="475517"/>
            <a:ext cx="5565676" cy="584776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r>
              <a:rPr lang="ko-KR" altLang="en-US" sz="3200" dirty="0">
                <a:ln w="0"/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예수님은 누구신가</a:t>
            </a:r>
            <a:endParaRPr lang="en-US" altLang="ko-KR" sz="3200" dirty="0">
              <a:ln w="0"/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1566564" y="356661"/>
            <a:ext cx="1111013" cy="769441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altLang="ko-KR" sz="4400" b="1" dirty="0">
                <a:ln w="0"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glow rad="152400">
                    <a:prstClr val="white"/>
                  </a:glow>
                </a:effectLst>
                <a:latin typeface="HY견고딕" panose="02030600000101010101" pitchFamily="18" charset="-127"/>
                <a:ea typeface="(한)문화방송" panose="02030600000101010101" pitchFamily="18" charset="-127"/>
              </a:rPr>
              <a:t>96</a:t>
            </a:r>
          </a:p>
        </p:txBody>
      </p:sp>
      <p:pic>
        <p:nvPicPr>
          <p:cNvPr id="37" name="Picture 4" descr="096-1-2 cop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" t="10800" r="2360" b="72400"/>
          <a:stretch/>
        </p:blipFill>
        <p:spPr bwMode="auto">
          <a:xfrm>
            <a:off x="527381" y="1421712"/>
            <a:ext cx="11233248" cy="143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096-1-2 cop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" t="40200" r="3402" b="44400"/>
          <a:stretch/>
        </p:blipFill>
        <p:spPr bwMode="auto">
          <a:xfrm>
            <a:off x="527383" y="3824091"/>
            <a:ext cx="11137236" cy="133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직사각형 38"/>
          <p:cNvSpPr/>
          <p:nvPr/>
        </p:nvSpPr>
        <p:spPr>
          <a:xfrm>
            <a:off x="1862537" y="2695715"/>
            <a:ext cx="9418041" cy="707887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lIns="91436" tIns="45718" rIns="91436" bIns="45718">
            <a:spAutoFit/>
          </a:bodyPr>
          <a:lstStyle/>
          <a:p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모  든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왕 의     왕  이  요     심  판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하   실    </a:t>
            </a:r>
            <a:endParaRPr lang="en-US" altLang="ko-KR" sz="4000" b="1" spc="-400" dirty="0">
              <a:ln w="0">
                <a:solidFill>
                  <a:prstClr val="white"/>
                </a:solidFill>
              </a:ln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1889840" y="4965173"/>
            <a:ext cx="9418041" cy="707887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lIns="91436" tIns="45718" rIns="91436" bIns="45718">
            <a:spAutoFit/>
          </a:bodyPr>
          <a:lstStyle/>
          <a:p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주  님  되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고    우  리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영  광     되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시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네</a:t>
            </a:r>
            <a:endParaRPr lang="en-US" altLang="ko-KR" sz="4000" b="1" spc="-400" dirty="0">
              <a:ln w="0">
                <a:solidFill>
                  <a:prstClr val="white"/>
                </a:solidFill>
              </a:ln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116591" y="6267231"/>
            <a:ext cx="840269" cy="480053"/>
          </a:xfrm>
          <a:prstGeom prst="rect">
            <a:avLst/>
          </a:prstGeom>
          <a:solidFill>
            <a:srgbClr val="CC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8</a:t>
            </a:r>
            <a:r>
              <a:rPr lang="en-US" altLang="ko-KR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/8</a:t>
            </a:r>
            <a:endParaRPr lang="ko-KR" altLang="en-US" dirty="0">
              <a:solidFill>
                <a:prstClr val="black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36" name="그룹 35"/>
          <p:cNvGrpSpPr/>
          <p:nvPr/>
        </p:nvGrpSpPr>
        <p:grpSpPr>
          <a:xfrm>
            <a:off x="10288741" y="555405"/>
            <a:ext cx="490851" cy="502571"/>
            <a:chOff x="10628431" y="5878757"/>
            <a:chExt cx="490850" cy="502571"/>
          </a:xfrm>
        </p:grpSpPr>
        <p:pic>
          <p:nvPicPr>
            <p:cNvPr id="40" name="Picture 10" descr="Gree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8431" y="5890478"/>
              <a:ext cx="490850" cy="49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직사각형 42"/>
            <p:cNvSpPr/>
            <p:nvPr/>
          </p:nvSpPr>
          <p:spPr>
            <a:xfrm>
              <a:off x="10752087" y="5878757"/>
              <a:ext cx="245370" cy="34624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b="1" dirty="0" smtClean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  <a:endParaRPr lang="en-US" altLang="ko-KR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44" name="그룹 43"/>
          <p:cNvGrpSpPr/>
          <p:nvPr/>
        </p:nvGrpSpPr>
        <p:grpSpPr>
          <a:xfrm>
            <a:off x="11171552" y="489469"/>
            <a:ext cx="635277" cy="635275"/>
            <a:chOff x="10884719" y="6051461"/>
            <a:chExt cx="768712" cy="768710"/>
          </a:xfrm>
        </p:grpSpPr>
        <p:pic>
          <p:nvPicPr>
            <p:cNvPr id="45" name="Picture 2" descr="Ambe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4719" y="6051461"/>
              <a:ext cx="768712" cy="768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직사각형 45"/>
            <p:cNvSpPr/>
            <p:nvPr/>
          </p:nvSpPr>
          <p:spPr>
            <a:xfrm>
              <a:off x="11081059" y="6057782"/>
              <a:ext cx="332887" cy="679671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sz="3200" b="1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4</a:t>
              </a:r>
            </a:p>
          </p:txBody>
        </p:sp>
      </p:grpSp>
      <p:grpSp>
        <p:nvGrpSpPr>
          <p:cNvPr id="47" name="그룹 46"/>
          <p:cNvGrpSpPr/>
          <p:nvPr/>
        </p:nvGrpSpPr>
        <p:grpSpPr>
          <a:xfrm>
            <a:off x="10740341" y="561760"/>
            <a:ext cx="490851" cy="496225"/>
            <a:chOff x="10628431" y="5885103"/>
            <a:chExt cx="490850" cy="496225"/>
          </a:xfrm>
        </p:grpSpPr>
        <p:pic>
          <p:nvPicPr>
            <p:cNvPr id="48" name="Picture 10" descr="Gree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8431" y="5890478"/>
              <a:ext cx="490850" cy="49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직사각형 48"/>
            <p:cNvSpPr/>
            <p:nvPr/>
          </p:nvSpPr>
          <p:spPr>
            <a:xfrm>
              <a:off x="10755261" y="5885103"/>
              <a:ext cx="245370" cy="34624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b="1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50" name="그룹 49"/>
          <p:cNvGrpSpPr/>
          <p:nvPr/>
        </p:nvGrpSpPr>
        <p:grpSpPr>
          <a:xfrm>
            <a:off x="9840417" y="552170"/>
            <a:ext cx="490851" cy="496225"/>
            <a:chOff x="10628431" y="5885103"/>
            <a:chExt cx="490850" cy="496225"/>
          </a:xfrm>
        </p:grpSpPr>
        <p:pic>
          <p:nvPicPr>
            <p:cNvPr id="51" name="Picture 10" descr="Gree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8431" y="5890478"/>
              <a:ext cx="490850" cy="49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직사각형 51"/>
            <p:cNvSpPr/>
            <p:nvPr/>
          </p:nvSpPr>
          <p:spPr>
            <a:xfrm>
              <a:off x="10738328" y="5885103"/>
              <a:ext cx="245370" cy="34624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b="1" dirty="0" smtClean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  <a:endParaRPr lang="en-US" altLang="ko-KR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81172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="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22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43226EF-66FB-425B-9636-BE31D758C7EB}"/>
              </a:ext>
            </a:extLst>
          </p:cNvPr>
          <p:cNvSpPr txBox="1"/>
          <p:nvPr/>
        </p:nvSpPr>
        <p:spPr>
          <a:xfrm>
            <a:off x="2279576" y="5006773"/>
            <a:ext cx="7848872" cy="1308035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황세라 </a:t>
            </a:r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선생님</a:t>
            </a:r>
            <a:endParaRPr lang="ko-KR" altLang="en-US" sz="7900" b="1" dirty="0">
              <a:solidFill>
                <a:prstClr val="white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9696566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29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1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1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580"/>
            <a:ext cx="12192000" cy="4708945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kumimoji="0"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kumimoji="0"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5500" b="1" dirty="0">
                <a:solidFill>
                  <a:prstClr val="black"/>
                </a:solidFill>
                <a:latin typeface="함초롬돋움"/>
              </a:rPr>
              <a:t>옆에 있는 친구와</a:t>
            </a:r>
            <a:endParaRPr kumimoji="0"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kumimoji="0"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kumimoji="0"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55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kumimoji="0"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25067582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83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1130E8E-C5E7-4099-AC32-B2FCCD830F10}"/>
              </a:ext>
            </a:extLst>
          </p:cNvPr>
          <p:cNvSpPr txBox="1"/>
          <p:nvPr/>
        </p:nvSpPr>
        <p:spPr>
          <a:xfrm>
            <a:off x="2047555" y="2183529"/>
            <a:ext cx="7848872" cy="2416027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5100" b="1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성경봉독</a:t>
            </a:r>
            <a:endParaRPr lang="en-US" altLang="ko-KR" sz="51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endParaRPr lang="en-US" altLang="ko-KR" sz="51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r>
              <a:rPr lang="ko-KR" altLang="en-US" sz="49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요엘 </a:t>
            </a:r>
            <a:r>
              <a:rPr lang="en-US" altLang="ko-KR" sz="49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2</a:t>
            </a:r>
            <a:r>
              <a:rPr lang="ko-KR" altLang="en-US" sz="49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장 </a:t>
            </a:r>
            <a:r>
              <a:rPr lang="en-US" altLang="ko-KR" sz="49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12</a:t>
            </a:r>
            <a:r>
              <a:rPr lang="ko-KR" altLang="en-US" sz="49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절</a:t>
            </a:r>
            <a:endParaRPr lang="en-US" altLang="ko-KR" sz="49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BD22F85-2E4D-47CD-92FD-2C2D6627542B}"/>
              </a:ext>
            </a:extLst>
          </p:cNvPr>
          <p:cNvSpPr txBox="1"/>
          <p:nvPr/>
        </p:nvSpPr>
        <p:spPr>
          <a:xfrm>
            <a:off x="2495600" y="3279492"/>
            <a:ext cx="7848872" cy="707871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4000" b="1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endParaRPr lang="en-US" altLang="ko-KR" sz="40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7460334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r>
              <a:rPr lang="en-US" altLang="ko-KR" sz="5500" b="1" dirty="0">
                <a:solidFill>
                  <a:prstClr val="black"/>
                </a:solidFill>
              </a:rPr>
              <a:t> </a:t>
            </a:r>
            <a:endParaRPr lang="ko-KR" altLang="en-US" sz="55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0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endParaRPr lang="ko-KR" altLang="en-US" sz="65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618309" y="198991"/>
            <a:ext cx="10972800" cy="1252728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22808" y="689195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endParaRPr lang="ko-KR" altLang="en-US" sz="71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7408" y="689117"/>
            <a:ext cx="10873208" cy="5124460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r>
              <a:rPr lang="ko-KR" altLang="en-US" sz="6000" b="1" dirty="0">
                <a:solidFill>
                  <a:prstClr val="black"/>
                </a:solidFill>
              </a:rPr>
              <a:t> 성경봉독</a:t>
            </a:r>
            <a:r>
              <a:rPr lang="en-US" altLang="ko-KR" sz="5100" b="1" dirty="0">
                <a:solidFill>
                  <a:prstClr val="black"/>
                </a:solidFill>
              </a:rPr>
              <a:t>- </a:t>
            </a:r>
            <a:r>
              <a:rPr lang="ko-KR" altLang="en-US" sz="5100" b="1" dirty="0" smtClean="0">
                <a:solidFill>
                  <a:prstClr val="black"/>
                </a:solidFill>
              </a:rPr>
              <a:t>요엘 </a:t>
            </a:r>
            <a:r>
              <a:rPr lang="en-US" altLang="ko-KR" sz="5100" b="1" dirty="0" smtClean="0">
                <a:solidFill>
                  <a:prstClr val="black"/>
                </a:solidFill>
              </a:rPr>
              <a:t>2</a:t>
            </a:r>
            <a:r>
              <a:rPr lang="ko-KR" altLang="en-US" sz="5100" b="1" dirty="0" smtClean="0">
                <a:solidFill>
                  <a:prstClr val="black"/>
                </a:solidFill>
              </a:rPr>
              <a:t>장</a:t>
            </a:r>
            <a:endParaRPr lang="en-US" altLang="ko-KR" sz="5100" b="1" dirty="0" smtClean="0">
              <a:solidFill>
                <a:prstClr val="black"/>
              </a:solidFill>
            </a:endParaRPr>
          </a:p>
          <a:p>
            <a:endParaRPr lang="en-US" altLang="ko-KR" sz="4700" b="1" dirty="0">
              <a:solidFill>
                <a:prstClr val="black"/>
              </a:solidFill>
            </a:endParaRPr>
          </a:p>
          <a:p>
            <a:r>
              <a:rPr lang="en-US" altLang="ko-KR" sz="5500" b="1" dirty="0" smtClean="0">
                <a:solidFill>
                  <a:prstClr val="black"/>
                </a:solidFill>
              </a:rPr>
              <a:t>12 </a:t>
            </a:r>
            <a:r>
              <a:rPr lang="ko-KR" altLang="en-US" sz="5500" b="1" dirty="0" smtClean="0">
                <a:solidFill>
                  <a:prstClr val="black"/>
                </a:solidFill>
              </a:rPr>
              <a:t>여호와의 말씀에 너희는 이제라도 금식하고 울며 애통하고 마음을 다하여 내게로 돌아오라 </a:t>
            </a:r>
            <a:r>
              <a:rPr lang="ko-KR" altLang="en-US" sz="5500" b="1" dirty="0" err="1" smtClean="0">
                <a:solidFill>
                  <a:prstClr val="black"/>
                </a:solidFill>
              </a:rPr>
              <a:t>하셨</a:t>
            </a:r>
            <a:endParaRPr lang="en-US" altLang="ko-KR" sz="5500" b="1" dirty="0" smtClean="0">
              <a:solidFill>
                <a:prstClr val="black"/>
              </a:solidFill>
            </a:endParaRPr>
          </a:p>
          <a:p>
            <a:r>
              <a:rPr lang="ko-KR" altLang="en-US" sz="5500" b="1" dirty="0" smtClean="0">
                <a:solidFill>
                  <a:prstClr val="black"/>
                </a:solidFill>
              </a:rPr>
              <a:t>나니</a:t>
            </a:r>
            <a:endParaRPr lang="en-US" altLang="ko-KR" sz="55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43611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7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1564" y="4220473"/>
            <a:ext cx="7848872" cy="1323423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4000" b="1" dirty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en-US" altLang="ko-KR" sz="40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algn="ctr"/>
            <a:r>
              <a:rPr lang="ko-KR" altLang="en-US" sz="4000" b="1" dirty="0">
                <a:solidFill>
                  <a:prstClr val="black"/>
                </a:solidFill>
                <a:latin typeface="HY그래픽M"/>
                <a:ea typeface="HY그래픽M"/>
              </a:rPr>
              <a:t>지하람 전도사님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C452375-5B80-4267-B433-7EA443A06C90}"/>
              </a:ext>
            </a:extLst>
          </p:cNvPr>
          <p:cNvSpPr txBox="1"/>
          <p:nvPr/>
        </p:nvSpPr>
        <p:spPr>
          <a:xfrm>
            <a:off x="2423597" y="3035993"/>
            <a:ext cx="7488833" cy="907921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5300" b="1" dirty="0" smtClean="0">
                <a:solidFill>
                  <a:prstClr val="black"/>
                </a:solidFill>
                <a:latin typeface="HY그래픽M"/>
                <a:ea typeface="HY그래픽M"/>
              </a:rPr>
              <a:t>마지막 기회를 잡아라</a:t>
            </a:r>
            <a:r>
              <a:rPr lang="en-US" altLang="ko-KR" sz="5300" b="1" dirty="0" smtClean="0">
                <a:solidFill>
                  <a:prstClr val="black"/>
                </a:solidFill>
                <a:latin typeface="HY그래픽M"/>
                <a:ea typeface="HY그래픽M"/>
              </a:rPr>
              <a:t>!</a:t>
            </a:r>
            <a:endParaRPr lang="ko-KR" altLang="en-US" sz="5300" b="1" dirty="0">
              <a:solidFill>
                <a:prstClr val="black"/>
              </a:solidFill>
              <a:latin typeface="HY그래픽M"/>
              <a:ea typeface="HY그래픽M"/>
            </a:endParaRPr>
          </a:p>
        </p:txBody>
      </p:sp>
    </p:spTree>
    <p:extLst>
      <p:ext uri="{BB962C8B-B14F-4D97-AF65-F5344CB8AC3E}">
        <p14:creationId xmlns:p14="http://schemas.microsoft.com/office/powerpoint/2010/main" val="358881677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6668" y="476672"/>
            <a:ext cx="9479882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500" b="1" dirty="0" smtClean="0">
                <a:solidFill>
                  <a:prstClr val="black"/>
                </a:solidFill>
              </a:rPr>
              <a:t>가장 좋은 </a:t>
            </a:r>
            <a:r>
              <a:rPr lang="ko-KR" altLang="en-US" sz="4500" b="1" dirty="0" smtClean="0">
                <a:solidFill>
                  <a:prstClr val="black"/>
                </a:solidFill>
              </a:rPr>
              <a:t>것으로 아름다운 </a:t>
            </a:r>
            <a:r>
              <a:rPr lang="ko-KR" altLang="en-US" sz="4500" b="1" dirty="0" smtClean="0">
                <a:solidFill>
                  <a:prstClr val="black"/>
                </a:solidFill>
              </a:rPr>
              <a:t>것으로 </a:t>
            </a:r>
            <a:endParaRPr lang="en-US" altLang="ko-KR" sz="45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4500" b="1" dirty="0" smtClean="0">
                <a:solidFill>
                  <a:prstClr val="black"/>
                </a:solidFill>
              </a:rPr>
              <a:t>채워 주시는 아버지</a:t>
            </a:r>
            <a:endParaRPr lang="en-US" altLang="ko-KR" sz="45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4500" b="1" dirty="0" smtClean="0">
                <a:solidFill>
                  <a:prstClr val="black"/>
                </a:solidFill>
              </a:rPr>
              <a:t>그분께 나아갑니다</a:t>
            </a:r>
            <a:endParaRPr lang="en-US" altLang="ko-KR" sz="45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4500" b="1" dirty="0" smtClean="0">
                <a:solidFill>
                  <a:prstClr val="black"/>
                </a:solidFill>
              </a:rPr>
              <a:t>언제나 내 곁에서 </a:t>
            </a:r>
            <a:endParaRPr lang="en-US" altLang="ko-KR" sz="45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4500" b="1" dirty="0" smtClean="0">
                <a:solidFill>
                  <a:prstClr val="black"/>
                </a:solidFill>
              </a:rPr>
              <a:t>나의 기도 들어 주시는</a:t>
            </a:r>
            <a:endParaRPr lang="en-US" altLang="ko-KR" sz="45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4500" b="1" dirty="0" smtClean="0">
                <a:solidFill>
                  <a:prstClr val="black"/>
                </a:solidFill>
              </a:rPr>
              <a:t>아버지 내 아버지 </a:t>
            </a:r>
            <a:endParaRPr lang="en-US" altLang="ko-KR" sz="45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4500" b="1" dirty="0" smtClean="0">
                <a:solidFill>
                  <a:prstClr val="black"/>
                </a:solidFill>
              </a:rPr>
              <a:t>그 분께 나아갑니다</a:t>
            </a:r>
            <a:endParaRPr lang="ko-KR" altLang="en-US" sz="4500" b="1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621" y="5805264"/>
            <a:ext cx="8931275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79885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="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D0C047C-6FB5-44F7-BF50-46DBCBF8508C}"/>
              </a:ext>
            </a:extLst>
          </p:cNvPr>
          <p:cNvSpPr txBox="1"/>
          <p:nvPr/>
        </p:nvSpPr>
        <p:spPr>
          <a:xfrm>
            <a:off x="2639616" y="5006783"/>
            <a:ext cx="7848872" cy="1308030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백상희 </a:t>
            </a:r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선생님</a:t>
            </a:r>
            <a:endParaRPr lang="ko-KR" altLang="en-US" sz="7900" b="1" dirty="0">
              <a:solidFill>
                <a:prstClr val="white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9320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-27365"/>
            <a:ext cx="12192000" cy="436562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27448" y="213"/>
            <a:ext cx="9144000" cy="836615"/>
          </a:xfrm>
        </p:spPr>
        <p:txBody>
          <a:bodyPr vert="horz" lIns="808906" tIns="45674" rIns="91318" bIns="45674" rtlCol="0" anchor="ctr">
            <a:normAutofit/>
          </a:bodyPr>
          <a:lstStyle/>
          <a:p>
            <a:pPr eaLnBrk="1" hangingPunct="1">
              <a:defRPr/>
            </a:pPr>
            <a:r>
              <a:rPr lang="ko-KR" altLang="en-US" sz="4700" b="1" dirty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7"/>
            <a:ext cx="12192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408095" y="1341451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408095" y="3141705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2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408095" y="4942102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3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4E0C5DDF-9760-4958-B3E7-7CC7D6BF547B}"/>
              </a:ext>
            </a:extLst>
          </p:cNvPr>
          <p:cNvSpPr/>
          <p:nvPr/>
        </p:nvSpPr>
        <p:spPr>
          <a:xfrm>
            <a:off x="10681527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28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kumimoji="0"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kumimoji="0"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kumimoji="0"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29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1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1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573"/>
            <a:ext cx="12192000" cy="5863107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b="1" dirty="0">
                <a:solidFill>
                  <a:prstClr val="black"/>
                </a:solidFill>
                <a:latin typeface="함초롬돋움"/>
              </a:rPr>
              <a:t>나를 사랑하시는 주님</a:t>
            </a:r>
            <a:endParaRPr kumimoji="0"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b="1" dirty="0">
                <a:solidFill>
                  <a:prstClr val="black"/>
                </a:solidFill>
                <a:latin typeface="함초롬돋움"/>
              </a:rPr>
              <a:t>너를 사랑하시는 주님</a:t>
            </a:r>
            <a:endParaRPr kumimoji="0"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b="1" dirty="0">
                <a:solidFill>
                  <a:prstClr val="black"/>
                </a:solidFill>
                <a:latin typeface="함초롬돋움"/>
              </a:rPr>
              <a:t>매일 매일 우리 안에</a:t>
            </a:r>
            <a:endParaRPr kumimoji="0"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b="1" dirty="0">
                <a:solidFill>
                  <a:prstClr val="black"/>
                </a:solidFill>
                <a:latin typeface="함초롬돋움"/>
              </a:rPr>
              <a:t>주님의 사랑 기쁨</a:t>
            </a:r>
            <a:endParaRPr kumimoji="0"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kumimoji="0"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altLang="ko-KR" sz="5500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31670511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85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34" tIns="45678" rIns="9133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46A791-52CE-4599-9E23-3FE6D5C26AFA}"/>
              </a:ext>
            </a:extLst>
          </p:cNvPr>
          <p:cNvSpPr txBox="1"/>
          <p:nvPr/>
        </p:nvSpPr>
        <p:spPr>
          <a:xfrm>
            <a:off x="8616281" y="611189"/>
            <a:ext cx="3575720" cy="5632299"/>
          </a:xfrm>
          <a:prstGeom prst="rect">
            <a:avLst/>
          </a:prstGeom>
          <a:noFill/>
        </p:spPr>
        <p:txBody>
          <a:bodyPr wrap="square" lIns="91410" tIns="45714" rIns="9141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29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1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1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274" y="332580"/>
            <a:ext cx="12192000" cy="4647390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5400" b="1" dirty="0" smtClean="0">
                <a:solidFill>
                  <a:prstClr val="black"/>
                </a:solidFill>
                <a:latin typeface="함초롬돋움"/>
              </a:rPr>
              <a:t>하나님이 보내주신 우리들의 </a:t>
            </a:r>
            <a:endParaRPr kumimoji="0" lang="en-US" altLang="ko-KR" sz="5400" b="1" dirty="0" smtClean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5400" b="1" dirty="0" smtClean="0">
                <a:solidFill>
                  <a:prstClr val="black"/>
                </a:solidFill>
                <a:latin typeface="함초롬돋움"/>
              </a:rPr>
              <a:t>멋진 새 친구</a:t>
            </a:r>
            <a:endParaRPr kumimoji="0" lang="en-US" altLang="ko-KR" sz="5400" b="1" dirty="0" smtClean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5400" b="1" dirty="0" smtClean="0">
                <a:solidFill>
                  <a:prstClr val="black"/>
                </a:solidFill>
                <a:latin typeface="함초롬돋움"/>
              </a:rPr>
              <a:t>생명 책에 영원히 기록된</a:t>
            </a:r>
            <a:endParaRPr kumimoji="0" lang="en-US" altLang="ko-KR" sz="5400" b="1" dirty="0" smtClean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5400" b="1" dirty="0" smtClean="0">
                <a:solidFill>
                  <a:prstClr val="black"/>
                </a:solidFill>
                <a:latin typeface="함초롬돋움"/>
              </a:rPr>
              <a:t> 자랑스런 이름</a:t>
            </a:r>
            <a:endParaRPr kumimoji="0" lang="en-US" altLang="ko-KR" sz="5400" b="1" dirty="0" smtClean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1519561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29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1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-144022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7989" y="-144022"/>
            <a:ext cx="12192000" cy="5170610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5000" b="1" dirty="0" smtClean="0">
                <a:solidFill>
                  <a:prstClr val="black"/>
                </a:solidFill>
                <a:latin typeface="함초롬돋움"/>
              </a:rPr>
              <a:t>◯◯◯ 환영해요 </a:t>
            </a:r>
            <a:endParaRPr kumimoji="0" lang="ko-KR" altLang="en-US" sz="50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5000" b="1" dirty="0">
                <a:solidFill>
                  <a:prstClr val="black"/>
                </a:solidFill>
                <a:latin typeface="함초롬돋움"/>
              </a:rPr>
              <a:t>정말 </a:t>
            </a:r>
            <a:r>
              <a:rPr kumimoji="0" lang="ko-KR" altLang="en-US" sz="5000" b="1" dirty="0" smtClean="0">
                <a:solidFill>
                  <a:prstClr val="black"/>
                </a:solidFill>
                <a:latin typeface="함초롬돋움"/>
              </a:rPr>
              <a:t>반가 와요 </a:t>
            </a:r>
            <a:endParaRPr kumimoji="0" lang="ko-KR" altLang="en-US" sz="50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5000" b="1" dirty="0">
                <a:solidFill>
                  <a:prstClr val="black"/>
                </a:solidFill>
                <a:latin typeface="함초롬돋움"/>
              </a:rPr>
              <a:t>축복해요 </a:t>
            </a:r>
            <a:r>
              <a:rPr kumimoji="0" lang="ko-KR" altLang="en-US" sz="5000" b="1" dirty="0" smtClean="0">
                <a:solidFill>
                  <a:prstClr val="black"/>
                </a:solidFill>
                <a:latin typeface="함초롬돋움"/>
              </a:rPr>
              <a:t>주님의 </a:t>
            </a:r>
            <a:r>
              <a:rPr kumimoji="0" lang="ko-KR" altLang="en-US" sz="5000" b="1" dirty="0">
                <a:solidFill>
                  <a:prstClr val="black"/>
                </a:solidFill>
                <a:latin typeface="함초롬돋움"/>
              </a:rPr>
              <a:t>이름으로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5000" b="1" dirty="0" smtClean="0">
                <a:solidFill>
                  <a:prstClr val="black"/>
                </a:solidFill>
                <a:latin typeface="함초롬돋움"/>
              </a:rPr>
              <a:t>서로 돕고 서로 사랑하며</a:t>
            </a:r>
            <a:endParaRPr kumimoji="0" lang="en-US" altLang="ko-KR" sz="5000" b="1" dirty="0" smtClean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5000" b="1" dirty="0" smtClean="0">
                <a:solidFill>
                  <a:prstClr val="black"/>
                </a:solidFill>
                <a:latin typeface="함초롬돋움"/>
              </a:rPr>
              <a:t>하늘나라 가꿔가요</a:t>
            </a:r>
            <a:endParaRPr kumimoji="0" lang="en-US" altLang="ko-KR" sz="50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2134891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096-1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" t="12200" r="3230" b="72400"/>
          <a:stretch/>
        </p:blipFill>
        <p:spPr bwMode="auto">
          <a:xfrm>
            <a:off x="623391" y="1536478"/>
            <a:ext cx="11041228" cy="131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096-1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6" t="38800" r="3052" b="45800"/>
          <a:stretch/>
        </p:blipFill>
        <p:spPr bwMode="auto">
          <a:xfrm>
            <a:off x="527383" y="3717034"/>
            <a:ext cx="11137237" cy="130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reeform 222"/>
          <p:cNvSpPr>
            <a:spLocks/>
          </p:cNvSpPr>
          <p:nvPr/>
        </p:nvSpPr>
        <p:spPr bwMode="auto">
          <a:xfrm flipV="1">
            <a:off x="1093400" y="1068699"/>
            <a:ext cx="7272808" cy="95084"/>
          </a:xfrm>
          <a:custGeom>
            <a:avLst/>
            <a:gdLst>
              <a:gd name="T0" fmla="*/ 0 w 3853"/>
              <a:gd name="T1" fmla="*/ 476250 h 301"/>
              <a:gd name="T2" fmla="*/ 0 w 3853"/>
              <a:gd name="T3" fmla="*/ 9525 h 301"/>
              <a:gd name="T4" fmla="*/ 3291353 w 3853"/>
              <a:gd name="T5" fmla="*/ 0 h 301"/>
              <a:gd name="T6" fmla="*/ 3260205 w 3853"/>
              <a:gd name="T7" fmla="*/ 47625 h 301"/>
              <a:gd name="T8" fmla="*/ 3327693 w 3853"/>
              <a:gd name="T9" fmla="*/ 66675 h 301"/>
              <a:gd name="T10" fmla="*/ 3244631 w 3853"/>
              <a:gd name="T11" fmla="*/ 123825 h 301"/>
              <a:gd name="T12" fmla="*/ 3223865 w 3853"/>
              <a:gd name="T13" fmla="*/ 190500 h 301"/>
              <a:gd name="T14" fmla="*/ 3156377 w 3853"/>
              <a:gd name="T15" fmla="*/ 190500 h 301"/>
              <a:gd name="T16" fmla="*/ 3192717 w 3853"/>
              <a:gd name="T17" fmla="*/ 228600 h 301"/>
              <a:gd name="T18" fmla="*/ 3296545 w 3853"/>
              <a:gd name="T19" fmla="*/ 238125 h 301"/>
              <a:gd name="T20" fmla="*/ 3249822 w 3853"/>
              <a:gd name="T21" fmla="*/ 257175 h 301"/>
              <a:gd name="T22" fmla="*/ 3332885 w 3853"/>
              <a:gd name="T23" fmla="*/ 304800 h 301"/>
              <a:gd name="T24" fmla="*/ 3229057 w 3853"/>
              <a:gd name="T25" fmla="*/ 342900 h 301"/>
              <a:gd name="T26" fmla="*/ 3291353 w 3853"/>
              <a:gd name="T27" fmla="*/ 361950 h 301"/>
              <a:gd name="T28" fmla="*/ 3182334 w 3853"/>
              <a:gd name="T29" fmla="*/ 409575 h 301"/>
              <a:gd name="T30" fmla="*/ 3234248 w 3853"/>
              <a:gd name="T31" fmla="*/ 438150 h 301"/>
              <a:gd name="T32" fmla="*/ 3265396 w 3853"/>
              <a:gd name="T33" fmla="*/ 466725 h 301"/>
              <a:gd name="T34" fmla="*/ 3244631 w 3853"/>
              <a:gd name="T35" fmla="*/ 476250 h 301"/>
              <a:gd name="T36" fmla="*/ 0 w 3853"/>
              <a:gd name="T37" fmla="*/ 476250 h 30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853" h="301">
                <a:moveTo>
                  <a:pt x="0" y="300"/>
                </a:moveTo>
                <a:lnTo>
                  <a:pt x="0" y="6"/>
                </a:lnTo>
                <a:lnTo>
                  <a:pt x="3804" y="0"/>
                </a:lnTo>
                <a:lnTo>
                  <a:pt x="3768" y="30"/>
                </a:lnTo>
                <a:lnTo>
                  <a:pt x="3846" y="42"/>
                </a:lnTo>
                <a:lnTo>
                  <a:pt x="3750" y="78"/>
                </a:lnTo>
                <a:lnTo>
                  <a:pt x="3726" y="120"/>
                </a:lnTo>
                <a:lnTo>
                  <a:pt x="3648" y="120"/>
                </a:lnTo>
                <a:lnTo>
                  <a:pt x="3690" y="144"/>
                </a:lnTo>
                <a:lnTo>
                  <a:pt x="3810" y="150"/>
                </a:lnTo>
                <a:lnTo>
                  <a:pt x="3756" y="162"/>
                </a:lnTo>
                <a:lnTo>
                  <a:pt x="3852" y="192"/>
                </a:lnTo>
                <a:lnTo>
                  <a:pt x="3732" y="216"/>
                </a:lnTo>
                <a:lnTo>
                  <a:pt x="3804" y="228"/>
                </a:lnTo>
                <a:lnTo>
                  <a:pt x="3678" y="258"/>
                </a:lnTo>
                <a:lnTo>
                  <a:pt x="3738" y="276"/>
                </a:lnTo>
                <a:lnTo>
                  <a:pt x="3774" y="294"/>
                </a:lnTo>
                <a:lnTo>
                  <a:pt x="3750" y="300"/>
                </a:lnTo>
                <a:lnTo>
                  <a:pt x="0" y="300"/>
                </a:lnTo>
              </a:path>
            </a:pathLst>
          </a:custGeom>
          <a:gradFill rotWithShape="0">
            <a:gsLst>
              <a:gs pos="0">
                <a:srgbClr val="0019D1"/>
              </a:gs>
              <a:gs pos="100000">
                <a:srgbClr val="99A3ED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4" tIns="60957" rIns="121914" bIns="60957"/>
          <a:lstStyle/>
          <a:p>
            <a:endParaRPr lang="ko-KR" altLang="en-US">
              <a:solidFill>
                <a:prstClr val="black"/>
              </a:solidFill>
              <a:latin typeface="굴림" panose="020B0600000101010101" pitchFamily="50" charset="-127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738790" y="516001"/>
            <a:ext cx="709231" cy="621795"/>
            <a:chOff x="611289" y="639832"/>
            <a:chExt cx="709231" cy="621795"/>
          </a:xfrm>
        </p:grpSpPr>
        <p:sp>
          <p:nvSpPr>
            <p:cNvPr id="18" name="Rectangle 301"/>
            <p:cNvSpPr>
              <a:spLocks noChangeArrowheads="1"/>
            </p:cNvSpPr>
            <p:nvPr/>
          </p:nvSpPr>
          <p:spPr bwMode="auto">
            <a:xfrm rot="850946">
              <a:off x="611289" y="650023"/>
              <a:ext cx="371367" cy="356584"/>
            </a:xfrm>
            <a:prstGeom prst="rect">
              <a:avLst/>
            </a:prstGeom>
            <a:solidFill>
              <a:srgbClr val="0000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1pPr>
              <a:lvl2pPr marL="742950" indent="-28575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2pPr>
              <a:lvl3pPr marL="11430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3pPr>
              <a:lvl4pPr marL="16002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4pPr>
              <a:lvl5pPr marL="20574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Rectangle 299"/>
            <p:cNvSpPr>
              <a:spLocks noChangeArrowheads="1"/>
            </p:cNvSpPr>
            <p:nvPr/>
          </p:nvSpPr>
          <p:spPr bwMode="auto">
            <a:xfrm rot="511130">
              <a:off x="688917" y="903787"/>
              <a:ext cx="371367" cy="357840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1pPr>
              <a:lvl2pPr marL="742950" indent="-28575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2pPr>
              <a:lvl3pPr marL="11430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3pPr>
              <a:lvl4pPr marL="16002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4pPr>
              <a:lvl5pPr marL="20574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Rectangle 302"/>
            <p:cNvSpPr>
              <a:spLocks noChangeArrowheads="1"/>
            </p:cNvSpPr>
            <p:nvPr/>
          </p:nvSpPr>
          <p:spPr bwMode="auto">
            <a:xfrm rot="944585">
              <a:off x="947907" y="863243"/>
              <a:ext cx="372613" cy="356584"/>
            </a:xfrm>
            <a:prstGeom prst="rect">
              <a:avLst/>
            </a:prstGeom>
            <a:solidFill>
              <a:srgbClr val="00FF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1pPr>
              <a:lvl2pPr marL="742950" indent="-28575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2pPr>
              <a:lvl3pPr marL="11430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3pPr>
              <a:lvl4pPr marL="16002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4pPr>
              <a:lvl5pPr marL="20574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Rectangle 300"/>
            <p:cNvSpPr>
              <a:spLocks noChangeArrowheads="1"/>
            </p:cNvSpPr>
            <p:nvPr/>
          </p:nvSpPr>
          <p:spPr bwMode="auto">
            <a:xfrm rot="19518305">
              <a:off x="898433" y="639832"/>
              <a:ext cx="372613" cy="359095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1pPr>
              <a:lvl2pPr marL="742950" indent="-28575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2pPr>
              <a:lvl3pPr marL="11430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3pPr>
              <a:lvl4pPr marL="16002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4pPr>
              <a:lvl5pPr marL="20574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직사각형 21"/>
          <p:cNvSpPr/>
          <p:nvPr/>
        </p:nvSpPr>
        <p:spPr>
          <a:xfrm>
            <a:off x="2584518" y="475517"/>
            <a:ext cx="5565676" cy="584776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r>
              <a:rPr lang="ko-KR" altLang="en-US" sz="3200" dirty="0">
                <a:ln w="0"/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예수님은 누구신가</a:t>
            </a:r>
            <a:endParaRPr lang="en-US" altLang="ko-KR" sz="3200" dirty="0">
              <a:ln w="0"/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1566564" y="356661"/>
            <a:ext cx="1111013" cy="769441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altLang="ko-KR" sz="4400" b="1" dirty="0">
                <a:ln w="0"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glow rad="152400">
                    <a:prstClr val="white"/>
                  </a:glow>
                </a:effectLst>
                <a:latin typeface="HY견고딕" panose="02030600000101010101" pitchFamily="18" charset="-127"/>
                <a:ea typeface="(한)문화방송" panose="02030600000101010101" pitchFamily="18" charset="-127"/>
              </a:rPr>
              <a:t>96</a:t>
            </a:r>
          </a:p>
        </p:txBody>
      </p:sp>
      <p:grpSp>
        <p:nvGrpSpPr>
          <p:cNvPr id="24" name="그룹 23"/>
          <p:cNvGrpSpPr/>
          <p:nvPr/>
        </p:nvGrpSpPr>
        <p:grpSpPr>
          <a:xfrm>
            <a:off x="10366957" y="532473"/>
            <a:ext cx="490851" cy="502571"/>
            <a:chOff x="10628431" y="5878757"/>
            <a:chExt cx="490850" cy="502571"/>
          </a:xfrm>
        </p:grpSpPr>
        <p:pic>
          <p:nvPicPr>
            <p:cNvPr id="25" name="Picture 10" descr="Gree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8431" y="5890478"/>
              <a:ext cx="490850" cy="49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직사각형 25"/>
            <p:cNvSpPr/>
            <p:nvPr/>
          </p:nvSpPr>
          <p:spPr>
            <a:xfrm>
              <a:off x="10752087" y="5878757"/>
              <a:ext cx="245370" cy="34624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b="1" dirty="0" smtClean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  <a:endParaRPr lang="en-US" altLang="ko-KR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27" name="그룹 26"/>
          <p:cNvGrpSpPr/>
          <p:nvPr/>
        </p:nvGrpSpPr>
        <p:grpSpPr>
          <a:xfrm>
            <a:off x="9778272" y="471993"/>
            <a:ext cx="635277" cy="635275"/>
            <a:chOff x="10884719" y="6051461"/>
            <a:chExt cx="768712" cy="768710"/>
          </a:xfrm>
        </p:grpSpPr>
        <p:pic>
          <p:nvPicPr>
            <p:cNvPr id="28" name="Picture 2" descr="Ambe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4719" y="6051461"/>
              <a:ext cx="768712" cy="768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직사각형 28"/>
            <p:cNvSpPr/>
            <p:nvPr/>
          </p:nvSpPr>
          <p:spPr>
            <a:xfrm>
              <a:off x="11081059" y="6057782"/>
              <a:ext cx="332887" cy="679671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sz="3200" b="1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</a:p>
          </p:txBody>
        </p:sp>
      </p:grpSp>
      <p:grpSp>
        <p:nvGrpSpPr>
          <p:cNvPr id="30" name="그룹 29"/>
          <p:cNvGrpSpPr/>
          <p:nvPr/>
        </p:nvGrpSpPr>
        <p:grpSpPr>
          <a:xfrm>
            <a:off x="10818557" y="538828"/>
            <a:ext cx="490851" cy="496225"/>
            <a:chOff x="10628431" y="5885103"/>
            <a:chExt cx="490850" cy="496225"/>
          </a:xfrm>
        </p:grpSpPr>
        <p:pic>
          <p:nvPicPr>
            <p:cNvPr id="31" name="Picture 10" descr="Gree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8431" y="5890478"/>
              <a:ext cx="490850" cy="49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직사각형 31"/>
            <p:cNvSpPr/>
            <p:nvPr/>
          </p:nvSpPr>
          <p:spPr>
            <a:xfrm>
              <a:off x="10755261" y="5885103"/>
              <a:ext cx="245370" cy="34624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b="1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33" name="그룹 32"/>
          <p:cNvGrpSpPr/>
          <p:nvPr/>
        </p:nvGrpSpPr>
        <p:grpSpPr>
          <a:xfrm>
            <a:off x="11269780" y="538828"/>
            <a:ext cx="490851" cy="496225"/>
            <a:chOff x="10628431" y="5885103"/>
            <a:chExt cx="490850" cy="496225"/>
          </a:xfrm>
        </p:grpSpPr>
        <p:pic>
          <p:nvPicPr>
            <p:cNvPr id="34" name="Picture 10" descr="Gree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8431" y="5890478"/>
              <a:ext cx="490850" cy="49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직사각형 34"/>
            <p:cNvSpPr/>
            <p:nvPr/>
          </p:nvSpPr>
          <p:spPr>
            <a:xfrm>
              <a:off x="10738328" y="5885103"/>
              <a:ext cx="245370" cy="34624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b="1" dirty="0" smtClean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4</a:t>
              </a:r>
              <a:endParaRPr lang="en-US" altLang="ko-KR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36" name="직사각형 35"/>
          <p:cNvSpPr/>
          <p:nvPr/>
        </p:nvSpPr>
        <p:spPr>
          <a:xfrm>
            <a:off x="1980244" y="2695715"/>
            <a:ext cx="9418041" cy="707887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lIns="91436" tIns="45718" rIns="91436" bIns="45718">
            <a:spAutoFit/>
          </a:bodyPr>
          <a:lstStyle/>
          <a:p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예 수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님  은     누  구  신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가   우  는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자  의</a:t>
            </a:r>
            <a:endParaRPr lang="en-US" altLang="ko-KR" sz="4000" b="1" spc="-400" dirty="0">
              <a:ln w="0">
                <a:solidFill>
                  <a:prstClr val="white"/>
                </a:solidFill>
              </a:ln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37" name="그룹 36"/>
          <p:cNvGrpSpPr/>
          <p:nvPr/>
        </p:nvGrpSpPr>
        <p:grpSpPr>
          <a:xfrm>
            <a:off x="1007435" y="2756925"/>
            <a:ext cx="695208" cy="635275"/>
            <a:chOff x="10884719" y="6051461"/>
            <a:chExt cx="768712" cy="768710"/>
          </a:xfrm>
        </p:grpSpPr>
        <p:pic>
          <p:nvPicPr>
            <p:cNvPr id="38" name="Picture 2" descr="Ambe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4719" y="6051461"/>
              <a:ext cx="768712" cy="768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직사각형 38"/>
            <p:cNvSpPr/>
            <p:nvPr/>
          </p:nvSpPr>
          <p:spPr>
            <a:xfrm>
              <a:off x="11081058" y="6057782"/>
              <a:ext cx="332888" cy="679671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sz="3200" b="1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</a:p>
          </p:txBody>
        </p:sp>
      </p:grpSp>
      <p:sp>
        <p:nvSpPr>
          <p:cNvPr id="40" name="직사각형 39"/>
          <p:cNvSpPr/>
          <p:nvPr/>
        </p:nvSpPr>
        <p:spPr>
          <a:xfrm>
            <a:off x="1923537" y="4987271"/>
            <a:ext cx="9418041" cy="707887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lIns="91436" tIns="45718" rIns="91436" bIns="45718">
            <a:spAutoFit/>
          </a:bodyPr>
          <a:lstStyle/>
          <a:p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위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로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와    없  는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자  의    풍 성 이 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며</a:t>
            </a:r>
            <a:endParaRPr lang="en-US" altLang="ko-KR" sz="4000" b="1" spc="-400" dirty="0">
              <a:ln w="0">
                <a:solidFill>
                  <a:prstClr val="white"/>
                </a:solidFill>
              </a:ln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116591" y="6267231"/>
            <a:ext cx="840269" cy="480053"/>
          </a:xfrm>
          <a:prstGeom prst="rect">
            <a:avLst/>
          </a:prstGeom>
          <a:solidFill>
            <a:srgbClr val="CC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r>
              <a:rPr lang="en-US" altLang="ko-KR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/8</a:t>
            </a:r>
            <a:endParaRPr lang="ko-KR" altLang="en-US" dirty="0">
              <a:solidFill>
                <a:prstClr val="black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62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222"/>
          <p:cNvSpPr>
            <a:spLocks/>
          </p:cNvSpPr>
          <p:nvPr/>
        </p:nvSpPr>
        <p:spPr bwMode="auto">
          <a:xfrm flipV="1">
            <a:off x="1093400" y="1068699"/>
            <a:ext cx="7272808" cy="95084"/>
          </a:xfrm>
          <a:custGeom>
            <a:avLst/>
            <a:gdLst>
              <a:gd name="T0" fmla="*/ 0 w 3853"/>
              <a:gd name="T1" fmla="*/ 476250 h 301"/>
              <a:gd name="T2" fmla="*/ 0 w 3853"/>
              <a:gd name="T3" fmla="*/ 9525 h 301"/>
              <a:gd name="T4" fmla="*/ 3291353 w 3853"/>
              <a:gd name="T5" fmla="*/ 0 h 301"/>
              <a:gd name="T6" fmla="*/ 3260205 w 3853"/>
              <a:gd name="T7" fmla="*/ 47625 h 301"/>
              <a:gd name="T8" fmla="*/ 3327693 w 3853"/>
              <a:gd name="T9" fmla="*/ 66675 h 301"/>
              <a:gd name="T10" fmla="*/ 3244631 w 3853"/>
              <a:gd name="T11" fmla="*/ 123825 h 301"/>
              <a:gd name="T12" fmla="*/ 3223865 w 3853"/>
              <a:gd name="T13" fmla="*/ 190500 h 301"/>
              <a:gd name="T14" fmla="*/ 3156377 w 3853"/>
              <a:gd name="T15" fmla="*/ 190500 h 301"/>
              <a:gd name="T16" fmla="*/ 3192717 w 3853"/>
              <a:gd name="T17" fmla="*/ 228600 h 301"/>
              <a:gd name="T18" fmla="*/ 3296545 w 3853"/>
              <a:gd name="T19" fmla="*/ 238125 h 301"/>
              <a:gd name="T20" fmla="*/ 3249822 w 3853"/>
              <a:gd name="T21" fmla="*/ 257175 h 301"/>
              <a:gd name="T22" fmla="*/ 3332885 w 3853"/>
              <a:gd name="T23" fmla="*/ 304800 h 301"/>
              <a:gd name="T24" fmla="*/ 3229057 w 3853"/>
              <a:gd name="T25" fmla="*/ 342900 h 301"/>
              <a:gd name="T26" fmla="*/ 3291353 w 3853"/>
              <a:gd name="T27" fmla="*/ 361950 h 301"/>
              <a:gd name="T28" fmla="*/ 3182334 w 3853"/>
              <a:gd name="T29" fmla="*/ 409575 h 301"/>
              <a:gd name="T30" fmla="*/ 3234248 w 3853"/>
              <a:gd name="T31" fmla="*/ 438150 h 301"/>
              <a:gd name="T32" fmla="*/ 3265396 w 3853"/>
              <a:gd name="T33" fmla="*/ 466725 h 301"/>
              <a:gd name="T34" fmla="*/ 3244631 w 3853"/>
              <a:gd name="T35" fmla="*/ 476250 h 301"/>
              <a:gd name="T36" fmla="*/ 0 w 3853"/>
              <a:gd name="T37" fmla="*/ 476250 h 30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853" h="301">
                <a:moveTo>
                  <a:pt x="0" y="300"/>
                </a:moveTo>
                <a:lnTo>
                  <a:pt x="0" y="6"/>
                </a:lnTo>
                <a:lnTo>
                  <a:pt x="3804" y="0"/>
                </a:lnTo>
                <a:lnTo>
                  <a:pt x="3768" y="30"/>
                </a:lnTo>
                <a:lnTo>
                  <a:pt x="3846" y="42"/>
                </a:lnTo>
                <a:lnTo>
                  <a:pt x="3750" y="78"/>
                </a:lnTo>
                <a:lnTo>
                  <a:pt x="3726" y="120"/>
                </a:lnTo>
                <a:lnTo>
                  <a:pt x="3648" y="120"/>
                </a:lnTo>
                <a:lnTo>
                  <a:pt x="3690" y="144"/>
                </a:lnTo>
                <a:lnTo>
                  <a:pt x="3810" y="150"/>
                </a:lnTo>
                <a:lnTo>
                  <a:pt x="3756" y="162"/>
                </a:lnTo>
                <a:lnTo>
                  <a:pt x="3852" y="192"/>
                </a:lnTo>
                <a:lnTo>
                  <a:pt x="3732" y="216"/>
                </a:lnTo>
                <a:lnTo>
                  <a:pt x="3804" y="228"/>
                </a:lnTo>
                <a:lnTo>
                  <a:pt x="3678" y="258"/>
                </a:lnTo>
                <a:lnTo>
                  <a:pt x="3738" y="276"/>
                </a:lnTo>
                <a:lnTo>
                  <a:pt x="3774" y="294"/>
                </a:lnTo>
                <a:lnTo>
                  <a:pt x="3750" y="300"/>
                </a:lnTo>
                <a:lnTo>
                  <a:pt x="0" y="300"/>
                </a:lnTo>
              </a:path>
            </a:pathLst>
          </a:custGeom>
          <a:gradFill rotWithShape="0">
            <a:gsLst>
              <a:gs pos="0">
                <a:srgbClr val="0019D1"/>
              </a:gs>
              <a:gs pos="100000">
                <a:srgbClr val="99A3ED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4" tIns="60957" rIns="121914" bIns="60957"/>
          <a:lstStyle/>
          <a:p>
            <a:endParaRPr lang="ko-KR" altLang="en-US">
              <a:solidFill>
                <a:prstClr val="black"/>
              </a:solidFill>
              <a:latin typeface="굴림" panose="020B0600000101010101" pitchFamily="50" charset="-127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738790" y="516001"/>
            <a:ext cx="709231" cy="621795"/>
            <a:chOff x="611289" y="639832"/>
            <a:chExt cx="709231" cy="621795"/>
          </a:xfrm>
        </p:grpSpPr>
        <p:sp>
          <p:nvSpPr>
            <p:cNvPr id="18" name="Rectangle 301"/>
            <p:cNvSpPr>
              <a:spLocks noChangeArrowheads="1"/>
            </p:cNvSpPr>
            <p:nvPr/>
          </p:nvSpPr>
          <p:spPr bwMode="auto">
            <a:xfrm rot="850946">
              <a:off x="611289" y="650023"/>
              <a:ext cx="371367" cy="356584"/>
            </a:xfrm>
            <a:prstGeom prst="rect">
              <a:avLst/>
            </a:prstGeom>
            <a:solidFill>
              <a:srgbClr val="0000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1pPr>
              <a:lvl2pPr marL="742950" indent="-28575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2pPr>
              <a:lvl3pPr marL="11430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3pPr>
              <a:lvl4pPr marL="16002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4pPr>
              <a:lvl5pPr marL="20574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Rectangle 299"/>
            <p:cNvSpPr>
              <a:spLocks noChangeArrowheads="1"/>
            </p:cNvSpPr>
            <p:nvPr/>
          </p:nvSpPr>
          <p:spPr bwMode="auto">
            <a:xfrm rot="511130">
              <a:off x="688917" y="903787"/>
              <a:ext cx="371367" cy="357840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1pPr>
              <a:lvl2pPr marL="742950" indent="-28575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2pPr>
              <a:lvl3pPr marL="11430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3pPr>
              <a:lvl4pPr marL="16002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4pPr>
              <a:lvl5pPr marL="20574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Rectangle 302"/>
            <p:cNvSpPr>
              <a:spLocks noChangeArrowheads="1"/>
            </p:cNvSpPr>
            <p:nvPr/>
          </p:nvSpPr>
          <p:spPr bwMode="auto">
            <a:xfrm rot="944585">
              <a:off x="947907" y="863243"/>
              <a:ext cx="372613" cy="356584"/>
            </a:xfrm>
            <a:prstGeom prst="rect">
              <a:avLst/>
            </a:prstGeom>
            <a:solidFill>
              <a:srgbClr val="00FF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1pPr>
              <a:lvl2pPr marL="742950" indent="-28575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2pPr>
              <a:lvl3pPr marL="11430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3pPr>
              <a:lvl4pPr marL="16002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4pPr>
              <a:lvl5pPr marL="20574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Rectangle 300"/>
            <p:cNvSpPr>
              <a:spLocks noChangeArrowheads="1"/>
            </p:cNvSpPr>
            <p:nvPr/>
          </p:nvSpPr>
          <p:spPr bwMode="auto">
            <a:xfrm rot="19518305">
              <a:off x="898433" y="639832"/>
              <a:ext cx="372613" cy="359095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1pPr>
              <a:lvl2pPr marL="742950" indent="-28575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2pPr>
              <a:lvl3pPr marL="11430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3pPr>
              <a:lvl4pPr marL="16002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4pPr>
              <a:lvl5pPr marL="20574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직사각형 21"/>
          <p:cNvSpPr/>
          <p:nvPr/>
        </p:nvSpPr>
        <p:spPr>
          <a:xfrm>
            <a:off x="2584518" y="475517"/>
            <a:ext cx="5565676" cy="584776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r>
              <a:rPr lang="ko-KR" altLang="en-US" sz="3200" dirty="0">
                <a:ln w="0"/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예수님은 누구신가</a:t>
            </a:r>
            <a:endParaRPr lang="en-US" altLang="ko-KR" sz="3200" dirty="0">
              <a:ln w="0"/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1566564" y="356661"/>
            <a:ext cx="1111013" cy="769441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altLang="ko-KR" sz="4400" b="1" dirty="0">
                <a:ln w="0"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glow rad="152400">
                    <a:prstClr val="white"/>
                  </a:glow>
                </a:effectLst>
                <a:latin typeface="HY견고딕" panose="02030600000101010101" pitchFamily="18" charset="-127"/>
                <a:ea typeface="(한)문화방송" panose="02030600000101010101" pitchFamily="18" charset="-127"/>
              </a:rPr>
              <a:t>96</a:t>
            </a:r>
          </a:p>
        </p:txBody>
      </p:sp>
      <p:grpSp>
        <p:nvGrpSpPr>
          <p:cNvPr id="24" name="그룹 23"/>
          <p:cNvGrpSpPr/>
          <p:nvPr/>
        </p:nvGrpSpPr>
        <p:grpSpPr>
          <a:xfrm>
            <a:off x="10366957" y="532473"/>
            <a:ext cx="490851" cy="502571"/>
            <a:chOff x="10628431" y="5878757"/>
            <a:chExt cx="490850" cy="502571"/>
          </a:xfrm>
        </p:grpSpPr>
        <p:pic>
          <p:nvPicPr>
            <p:cNvPr id="25" name="Picture 10" descr="Green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8431" y="5890478"/>
              <a:ext cx="490850" cy="49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직사각형 25"/>
            <p:cNvSpPr/>
            <p:nvPr/>
          </p:nvSpPr>
          <p:spPr>
            <a:xfrm>
              <a:off x="10752087" y="5878757"/>
              <a:ext cx="245370" cy="34624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b="1" dirty="0" smtClean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  <a:endParaRPr lang="en-US" altLang="ko-KR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27" name="그룹 26"/>
          <p:cNvGrpSpPr/>
          <p:nvPr/>
        </p:nvGrpSpPr>
        <p:grpSpPr>
          <a:xfrm>
            <a:off x="9778272" y="471993"/>
            <a:ext cx="635277" cy="635275"/>
            <a:chOff x="10884719" y="6051461"/>
            <a:chExt cx="768712" cy="768710"/>
          </a:xfrm>
        </p:grpSpPr>
        <p:pic>
          <p:nvPicPr>
            <p:cNvPr id="28" name="Picture 2" descr="Amb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4719" y="6051461"/>
              <a:ext cx="768712" cy="768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직사각형 28"/>
            <p:cNvSpPr/>
            <p:nvPr/>
          </p:nvSpPr>
          <p:spPr>
            <a:xfrm>
              <a:off x="11081059" y="6057782"/>
              <a:ext cx="332887" cy="679671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sz="3200" b="1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</a:p>
          </p:txBody>
        </p:sp>
      </p:grpSp>
      <p:grpSp>
        <p:nvGrpSpPr>
          <p:cNvPr id="30" name="그룹 29"/>
          <p:cNvGrpSpPr/>
          <p:nvPr/>
        </p:nvGrpSpPr>
        <p:grpSpPr>
          <a:xfrm>
            <a:off x="10818557" y="538828"/>
            <a:ext cx="490851" cy="496225"/>
            <a:chOff x="10628431" y="5885103"/>
            <a:chExt cx="490850" cy="496225"/>
          </a:xfrm>
        </p:grpSpPr>
        <p:pic>
          <p:nvPicPr>
            <p:cNvPr id="31" name="Picture 10" descr="Green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8431" y="5890478"/>
              <a:ext cx="490850" cy="49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직사각형 31"/>
            <p:cNvSpPr/>
            <p:nvPr/>
          </p:nvSpPr>
          <p:spPr>
            <a:xfrm>
              <a:off x="10755261" y="5885103"/>
              <a:ext cx="245370" cy="34624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b="1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33" name="그룹 32"/>
          <p:cNvGrpSpPr/>
          <p:nvPr/>
        </p:nvGrpSpPr>
        <p:grpSpPr>
          <a:xfrm>
            <a:off x="11269780" y="538828"/>
            <a:ext cx="490851" cy="496225"/>
            <a:chOff x="10628431" y="5885103"/>
            <a:chExt cx="490850" cy="496225"/>
          </a:xfrm>
        </p:grpSpPr>
        <p:pic>
          <p:nvPicPr>
            <p:cNvPr id="34" name="Picture 10" descr="Green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8431" y="5890478"/>
              <a:ext cx="490850" cy="49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직사각형 34"/>
            <p:cNvSpPr/>
            <p:nvPr/>
          </p:nvSpPr>
          <p:spPr>
            <a:xfrm>
              <a:off x="10738328" y="5885103"/>
              <a:ext cx="245370" cy="34624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b="1" dirty="0" smtClean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4</a:t>
              </a:r>
              <a:endParaRPr lang="en-US" altLang="ko-KR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pic>
        <p:nvPicPr>
          <p:cNvPr id="37" name="Picture 4" descr="096-1-2 cop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" t="10800" r="2360" b="72400"/>
          <a:stretch/>
        </p:blipFill>
        <p:spPr bwMode="auto">
          <a:xfrm>
            <a:off x="527381" y="1421712"/>
            <a:ext cx="11233248" cy="143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096-1-2 cop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" t="40200" r="3402" b="44400"/>
          <a:stretch/>
        </p:blipFill>
        <p:spPr bwMode="auto">
          <a:xfrm>
            <a:off x="527383" y="3824091"/>
            <a:ext cx="11137236" cy="133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직사각형 38"/>
          <p:cNvSpPr/>
          <p:nvPr/>
        </p:nvSpPr>
        <p:spPr>
          <a:xfrm>
            <a:off x="1862537" y="2695715"/>
            <a:ext cx="9418041" cy="707887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lIns="91436" tIns="45718" rIns="91436" bIns="45718">
            <a:spAutoFit/>
          </a:bodyPr>
          <a:lstStyle/>
          <a:p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천  한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자 의     높  음  과     잡  </a:t>
            </a:r>
            <a:r>
              <a:rPr lang="ko-KR" altLang="en-US" sz="4000" b="1" spc="-400" dirty="0" err="1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힌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자   의     </a:t>
            </a:r>
            <a:endParaRPr lang="en-US" altLang="ko-KR" sz="4000" b="1" spc="-400" dirty="0">
              <a:ln w="0">
                <a:solidFill>
                  <a:prstClr val="white"/>
                </a:solidFill>
              </a:ln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1889840" y="4965173"/>
            <a:ext cx="9418041" cy="707887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lIns="91436" tIns="45718" rIns="91436" bIns="45718">
            <a:spAutoFit/>
          </a:bodyPr>
          <a:lstStyle/>
          <a:p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놓  임  되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고    우  리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기  </a:t>
            </a:r>
            <a:r>
              <a:rPr lang="ko-KR" altLang="en-US" sz="4000" b="1" spc="-400" dirty="0" err="1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쁨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     되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시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네</a:t>
            </a:r>
            <a:endParaRPr lang="en-US" altLang="ko-KR" sz="4000" b="1" spc="-400" dirty="0">
              <a:ln w="0">
                <a:solidFill>
                  <a:prstClr val="white"/>
                </a:solidFill>
              </a:ln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116591" y="6267231"/>
            <a:ext cx="840269" cy="480053"/>
          </a:xfrm>
          <a:prstGeom prst="rect">
            <a:avLst/>
          </a:prstGeom>
          <a:solidFill>
            <a:srgbClr val="CC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r>
              <a:rPr lang="en-US" altLang="ko-KR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/8</a:t>
            </a:r>
            <a:endParaRPr lang="ko-KR" altLang="en-US" dirty="0">
              <a:solidFill>
                <a:prstClr val="black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5951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096-1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" t="12200" r="3230" b="72400"/>
          <a:stretch/>
        </p:blipFill>
        <p:spPr bwMode="auto">
          <a:xfrm>
            <a:off x="623391" y="1536478"/>
            <a:ext cx="11041228" cy="131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096-1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6" t="38800" r="3052" b="45800"/>
          <a:stretch/>
        </p:blipFill>
        <p:spPr bwMode="auto">
          <a:xfrm>
            <a:off x="527383" y="3717034"/>
            <a:ext cx="11137237" cy="130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reeform 222"/>
          <p:cNvSpPr>
            <a:spLocks/>
          </p:cNvSpPr>
          <p:nvPr/>
        </p:nvSpPr>
        <p:spPr bwMode="auto">
          <a:xfrm flipV="1">
            <a:off x="1093400" y="1068699"/>
            <a:ext cx="7272808" cy="95084"/>
          </a:xfrm>
          <a:custGeom>
            <a:avLst/>
            <a:gdLst>
              <a:gd name="T0" fmla="*/ 0 w 3853"/>
              <a:gd name="T1" fmla="*/ 476250 h 301"/>
              <a:gd name="T2" fmla="*/ 0 w 3853"/>
              <a:gd name="T3" fmla="*/ 9525 h 301"/>
              <a:gd name="T4" fmla="*/ 3291353 w 3853"/>
              <a:gd name="T5" fmla="*/ 0 h 301"/>
              <a:gd name="T6" fmla="*/ 3260205 w 3853"/>
              <a:gd name="T7" fmla="*/ 47625 h 301"/>
              <a:gd name="T8" fmla="*/ 3327693 w 3853"/>
              <a:gd name="T9" fmla="*/ 66675 h 301"/>
              <a:gd name="T10" fmla="*/ 3244631 w 3853"/>
              <a:gd name="T11" fmla="*/ 123825 h 301"/>
              <a:gd name="T12" fmla="*/ 3223865 w 3853"/>
              <a:gd name="T13" fmla="*/ 190500 h 301"/>
              <a:gd name="T14" fmla="*/ 3156377 w 3853"/>
              <a:gd name="T15" fmla="*/ 190500 h 301"/>
              <a:gd name="T16" fmla="*/ 3192717 w 3853"/>
              <a:gd name="T17" fmla="*/ 228600 h 301"/>
              <a:gd name="T18" fmla="*/ 3296545 w 3853"/>
              <a:gd name="T19" fmla="*/ 238125 h 301"/>
              <a:gd name="T20" fmla="*/ 3249822 w 3853"/>
              <a:gd name="T21" fmla="*/ 257175 h 301"/>
              <a:gd name="T22" fmla="*/ 3332885 w 3853"/>
              <a:gd name="T23" fmla="*/ 304800 h 301"/>
              <a:gd name="T24" fmla="*/ 3229057 w 3853"/>
              <a:gd name="T25" fmla="*/ 342900 h 301"/>
              <a:gd name="T26" fmla="*/ 3291353 w 3853"/>
              <a:gd name="T27" fmla="*/ 361950 h 301"/>
              <a:gd name="T28" fmla="*/ 3182334 w 3853"/>
              <a:gd name="T29" fmla="*/ 409575 h 301"/>
              <a:gd name="T30" fmla="*/ 3234248 w 3853"/>
              <a:gd name="T31" fmla="*/ 438150 h 301"/>
              <a:gd name="T32" fmla="*/ 3265396 w 3853"/>
              <a:gd name="T33" fmla="*/ 466725 h 301"/>
              <a:gd name="T34" fmla="*/ 3244631 w 3853"/>
              <a:gd name="T35" fmla="*/ 476250 h 301"/>
              <a:gd name="T36" fmla="*/ 0 w 3853"/>
              <a:gd name="T37" fmla="*/ 476250 h 30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853" h="301">
                <a:moveTo>
                  <a:pt x="0" y="300"/>
                </a:moveTo>
                <a:lnTo>
                  <a:pt x="0" y="6"/>
                </a:lnTo>
                <a:lnTo>
                  <a:pt x="3804" y="0"/>
                </a:lnTo>
                <a:lnTo>
                  <a:pt x="3768" y="30"/>
                </a:lnTo>
                <a:lnTo>
                  <a:pt x="3846" y="42"/>
                </a:lnTo>
                <a:lnTo>
                  <a:pt x="3750" y="78"/>
                </a:lnTo>
                <a:lnTo>
                  <a:pt x="3726" y="120"/>
                </a:lnTo>
                <a:lnTo>
                  <a:pt x="3648" y="120"/>
                </a:lnTo>
                <a:lnTo>
                  <a:pt x="3690" y="144"/>
                </a:lnTo>
                <a:lnTo>
                  <a:pt x="3810" y="150"/>
                </a:lnTo>
                <a:lnTo>
                  <a:pt x="3756" y="162"/>
                </a:lnTo>
                <a:lnTo>
                  <a:pt x="3852" y="192"/>
                </a:lnTo>
                <a:lnTo>
                  <a:pt x="3732" y="216"/>
                </a:lnTo>
                <a:lnTo>
                  <a:pt x="3804" y="228"/>
                </a:lnTo>
                <a:lnTo>
                  <a:pt x="3678" y="258"/>
                </a:lnTo>
                <a:lnTo>
                  <a:pt x="3738" y="276"/>
                </a:lnTo>
                <a:lnTo>
                  <a:pt x="3774" y="294"/>
                </a:lnTo>
                <a:lnTo>
                  <a:pt x="3750" y="300"/>
                </a:lnTo>
                <a:lnTo>
                  <a:pt x="0" y="300"/>
                </a:lnTo>
              </a:path>
            </a:pathLst>
          </a:custGeom>
          <a:gradFill rotWithShape="0">
            <a:gsLst>
              <a:gs pos="0">
                <a:srgbClr val="0019D1"/>
              </a:gs>
              <a:gs pos="100000">
                <a:srgbClr val="99A3ED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4" tIns="60957" rIns="121914" bIns="60957"/>
          <a:lstStyle/>
          <a:p>
            <a:endParaRPr lang="ko-KR" altLang="en-US">
              <a:solidFill>
                <a:prstClr val="black"/>
              </a:solidFill>
              <a:latin typeface="굴림" panose="020B0600000101010101" pitchFamily="50" charset="-127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738790" y="516001"/>
            <a:ext cx="709231" cy="621795"/>
            <a:chOff x="611289" y="639832"/>
            <a:chExt cx="709231" cy="621795"/>
          </a:xfrm>
        </p:grpSpPr>
        <p:sp>
          <p:nvSpPr>
            <p:cNvPr id="18" name="Rectangle 301"/>
            <p:cNvSpPr>
              <a:spLocks noChangeArrowheads="1"/>
            </p:cNvSpPr>
            <p:nvPr/>
          </p:nvSpPr>
          <p:spPr bwMode="auto">
            <a:xfrm rot="850946">
              <a:off x="611289" y="650023"/>
              <a:ext cx="371367" cy="356584"/>
            </a:xfrm>
            <a:prstGeom prst="rect">
              <a:avLst/>
            </a:prstGeom>
            <a:solidFill>
              <a:srgbClr val="0000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1pPr>
              <a:lvl2pPr marL="742950" indent="-28575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2pPr>
              <a:lvl3pPr marL="11430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3pPr>
              <a:lvl4pPr marL="16002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4pPr>
              <a:lvl5pPr marL="20574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Rectangle 299"/>
            <p:cNvSpPr>
              <a:spLocks noChangeArrowheads="1"/>
            </p:cNvSpPr>
            <p:nvPr/>
          </p:nvSpPr>
          <p:spPr bwMode="auto">
            <a:xfrm rot="511130">
              <a:off x="688917" y="903787"/>
              <a:ext cx="371367" cy="357840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1pPr>
              <a:lvl2pPr marL="742950" indent="-28575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2pPr>
              <a:lvl3pPr marL="11430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3pPr>
              <a:lvl4pPr marL="16002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4pPr>
              <a:lvl5pPr marL="20574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Rectangle 302"/>
            <p:cNvSpPr>
              <a:spLocks noChangeArrowheads="1"/>
            </p:cNvSpPr>
            <p:nvPr/>
          </p:nvSpPr>
          <p:spPr bwMode="auto">
            <a:xfrm rot="944585">
              <a:off x="947907" y="863243"/>
              <a:ext cx="372613" cy="356584"/>
            </a:xfrm>
            <a:prstGeom prst="rect">
              <a:avLst/>
            </a:prstGeom>
            <a:solidFill>
              <a:srgbClr val="00FF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1pPr>
              <a:lvl2pPr marL="742950" indent="-28575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2pPr>
              <a:lvl3pPr marL="11430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3pPr>
              <a:lvl4pPr marL="16002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4pPr>
              <a:lvl5pPr marL="20574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Rectangle 300"/>
            <p:cNvSpPr>
              <a:spLocks noChangeArrowheads="1"/>
            </p:cNvSpPr>
            <p:nvPr/>
          </p:nvSpPr>
          <p:spPr bwMode="auto">
            <a:xfrm rot="19518305">
              <a:off x="898433" y="639832"/>
              <a:ext cx="372613" cy="359095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1pPr>
              <a:lvl2pPr marL="742950" indent="-28575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2pPr>
              <a:lvl3pPr marL="11430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3pPr>
              <a:lvl4pPr marL="16002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4pPr>
              <a:lvl5pPr marL="2057400" indent="-228600" algn="ctr">
                <a:spcBef>
                  <a:spcPct val="50000"/>
                </a:spcBef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Arial" panose="020B0604020202020204" pitchFamily="34" charset="0"/>
                  <a:ea typeface="돋움체" panose="020B0609000101010101" pitchFamily="49" charset="-127"/>
                </a:defRPr>
              </a:lvl9pPr>
            </a:lstStyle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직사각형 21"/>
          <p:cNvSpPr/>
          <p:nvPr/>
        </p:nvSpPr>
        <p:spPr>
          <a:xfrm>
            <a:off x="2584518" y="475517"/>
            <a:ext cx="5565676" cy="584776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r>
              <a:rPr lang="ko-KR" altLang="en-US" sz="3200" dirty="0">
                <a:ln w="0"/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예수님은 누구신가</a:t>
            </a:r>
            <a:endParaRPr lang="en-US" altLang="ko-KR" sz="3200" dirty="0">
              <a:ln w="0"/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1566564" y="356661"/>
            <a:ext cx="1111013" cy="769441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altLang="ko-KR" sz="4400" b="1" dirty="0">
                <a:ln w="0"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glow rad="152400">
                    <a:prstClr val="white"/>
                  </a:glow>
                </a:effectLst>
                <a:latin typeface="HY견고딕" panose="02030600000101010101" pitchFamily="18" charset="-127"/>
                <a:ea typeface="(한)문화방송" panose="02030600000101010101" pitchFamily="18" charset="-127"/>
              </a:rPr>
              <a:t>96</a:t>
            </a:r>
          </a:p>
        </p:txBody>
      </p:sp>
      <p:sp>
        <p:nvSpPr>
          <p:cNvPr id="36" name="직사각형 35"/>
          <p:cNvSpPr/>
          <p:nvPr/>
        </p:nvSpPr>
        <p:spPr>
          <a:xfrm>
            <a:off x="1980244" y="2695715"/>
            <a:ext cx="9418041" cy="707887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lIns="91436" tIns="45718" rIns="91436" bIns="45718">
            <a:spAutoFit/>
          </a:bodyPr>
          <a:lstStyle/>
          <a:p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예 수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님  은     누  구  신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가   약  한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자  의</a:t>
            </a:r>
            <a:endParaRPr lang="en-US" altLang="ko-KR" sz="4000" b="1" spc="-400" dirty="0">
              <a:ln w="0">
                <a:solidFill>
                  <a:prstClr val="white"/>
                </a:solidFill>
              </a:ln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37" name="그룹 36"/>
          <p:cNvGrpSpPr/>
          <p:nvPr/>
        </p:nvGrpSpPr>
        <p:grpSpPr>
          <a:xfrm>
            <a:off x="1007435" y="2743116"/>
            <a:ext cx="695208" cy="649099"/>
            <a:chOff x="10884719" y="6034735"/>
            <a:chExt cx="768712" cy="785436"/>
          </a:xfrm>
        </p:grpSpPr>
        <p:pic>
          <p:nvPicPr>
            <p:cNvPr id="38" name="Picture 2" descr="Amb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4719" y="6051461"/>
              <a:ext cx="768712" cy="768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직사각형 38"/>
            <p:cNvSpPr/>
            <p:nvPr/>
          </p:nvSpPr>
          <p:spPr>
            <a:xfrm>
              <a:off x="11095100" y="6034735"/>
              <a:ext cx="332888" cy="679670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sz="3200" b="1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</a:p>
          </p:txBody>
        </p:sp>
      </p:grpSp>
      <p:sp>
        <p:nvSpPr>
          <p:cNvPr id="40" name="직사각형 39"/>
          <p:cNvSpPr/>
          <p:nvPr/>
        </p:nvSpPr>
        <p:spPr>
          <a:xfrm>
            <a:off x="1923537" y="4987271"/>
            <a:ext cx="9418041" cy="707887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lIns="91436" tIns="45718" rIns="91436" bIns="45718">
            <a:spAutoFit/>
          </a:bodyPr>
          <a:lstStyle/>
          <a:p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강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함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과    눈  먼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자  의    빛 이 사  </a:t>
            </a:r>
            <a:r>
              <a:rPr lang="en-US" altLang="ko-KR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000" b="1" spc="-400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며</a:t>
            </a:r>
            <a:endParaRPr lang="en-US" altLang="ko-KR" sz="4000" b="1" spc="-400" dirty="0">
              <a:ln w="0">
                <a:solidFill>
                  <a:prstClr val="white"/>
                </a:solidFill>
              </a:ln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41" name="그룹 40"/>
          <p:cNvGrpSpPr/>
          <p:nvPr/>
        </p:nvGrpSpPr>
        <p:grpSpPr>
          <a:xfrm>
            <a:off x="9799240" y="550052"/>
            <a:ext cx="490851" cy="502571"/>
            <a:chOff x="10628431" y="5878757"/>
            <a:chExt cx="490850" cy="502571"/>
          </a:xfrm>
        </p:grpSpPr>
        <p:pic>
          <p:nvPicPr>
            <p:cNvPr id="42" name="Picture 10" descr="Gree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8431" y="5890478"/>
              <a:ext cx="490850" cy="49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직사각형 42"/>
            <p:cNvSpPr/>
            <p:nvPr/>
          </p:nvSpPr>
          <p:spPr>
            <a:xfrm>
              <a:off x="10752087" y="5878757"/>
              <a:ext cx="245370" cy="34624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b="1" dirty="0" smtClean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  <a:endParaRPr lang="en-US" altLang="ko-KR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44" name="그룹 43"/>
          <p:cNvGrpSpPr/>
          <p:nvPr/>
        </p:nvGrpSpPr>
        <p:grpSpPr>
          <a:xfrm>
            <a:off x="10244508" y="489469"/>
            <a:ext cx="635277" cy="635275"/>
            <a:chOff x="10884719" y="6051461"/>
            <a:chExt cx="768712" cy="768710"/>
          </a:xfrm>
        </p:grpSpPr>
        <p:pic>
          <p:nvPicPr>
            <p:cNvPr id="45" name="Picture 2" descr="Amb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4719" y="6051461"/>
              <a:ext cx="768712" cy="768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직사각형 45"/>
            <p:cNvSpPr/>
            <p:nvPr/>
          </p:nvSpPr>
          <p:spPr>
            <a:xfrm>
              <a:off x="11096426" y="6052660"/>
              <a:ext cx="332887" cy="679671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sz="3200" b="1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</a:p>
          </p:txBody>
        </p:sp>
      </p:grpSp>
      <p:grpSp>
        <p:nvGrpSpPr>
          <p:cNvPr id="47" name="그룹 46"/>
          <p:cNvGrpSpPr/>
          <p:nvPr/>
        </p:nvGrpSpPr>
        <p:grpSpPr>
          <a:xfrm>
            <a:off x="10818557" y="540198"/>
            <a:ext cx="490851" cy="496225"/>
            <a:chOff x="10628431" y="5885103"/>
            <a:chExt cx="490850" cy="496225"/>
          </a:xfrm>
        </p:grpSpPr>
        <p:pic>
          <p:nvPicPr>
            <p:cNvPr id="48" name="Picture 10" descr="Gree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8431" y="5890478"/>
              <a:ext cx="490850" cy="49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직사각형 48"/>
            <p:cNvSpPr/>
            <p:nvPr/>
          </p:nvSpPr>
          <p:spPr>
            <a:xfrm>
              <a:off x="10755261" y="5885103"/>
              <a:ext cx="245370" cy="34624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b="1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</a:p>
          </p:txBody>
        </p:sp>
      </p:grpSp>
      <p:grpSp>
        <p:nvGrpSpPr>
          <p:cNvPr id="50" name="그룹 49"/>
          <p:cNvGrpSpPr/>
          <p:nvPr/>
        </p:nvGrpSpPr>
        <p:grpSpPr>
          <a:xfrm>
            <a:off x="11269780" y="540198"/>
            <a:ext cx="490851" cy="496225"/>
            <a:chOff x="10628431" y="5885103"/>
            <a:chExt cx="490850" cy="496225"/>
          </a:xfrm>
        </p:grpSpPr>
        <p:pic>
          <p:nvPicPr>
            <p:cNvPr id="51" name="Picture 10" descr="Gree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8431" y="5890478"/>
              <a:ext cx="490850" cy="49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직사각형 51"/>
            <p:cNvSpPr/>
            <p:nvPr/>
          </p:nvSpPr>
          <p:spPr>
            <a:xfrm>
              <a:off x="10738328" y="5885103"/>
              <a:ext cx="245370" cy="34624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ko-KR" b="1" dirty="0" smtClean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4</a:t>
              </a:r>
              <a:endParaRPr lang="en-US" altLang="ko-KR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53" name="직사각형 52"/>
          <p:cNvSpPr/>
          <p:nvPr/>
        </p:nvSpPr>
        <p:spPr>
          <a:xfrm>
            <a:off x="116591" y="6267231"/>
            <a:ext cx="840269" cy="480053"/>
          </a:xfrm>
          <a:prstGeom prst="rect">
            <a:avLst/>
          </a:prstGeom>
          <a:solidFill>
            <a:srgbClr val="CC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r>
              <a:rPr lang="en-US" altLang="ko-KR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/8</a:t>
            </a:r>
            <a:endParaRPr lang="ko-KR" altLang="en-US" dirty="0">
              <a:solidFill>
                <a:prstClr val="black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1398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2_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Times New Roman"/>
      </a:majorFont>
      <a:minorFont>
        <a:latin typeface="함초롬돋움"/>
        <a:ea typeface="함초롬돋움"/>
        <a:cs typeface="Times New Roman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7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_기본 디자인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316F0BEBFAA1EF43A5F747C876E5B158" ma:contentTypeVersion="11" ma:contentTypeDescription="새 문서를 만듭니다." ma:contentTypeScope="" ma:versionID="b31d28ec68fbab40a5012915cd989680">
  <xsd:schema xmlns:xsd="http://www.w3.org/2001/XMLSchema" xmlns:xs="http://www.w3.org/2001/XMLSchema" xmlns:p="http://schemas.microsoft.com/office/2006/metadata/properties" xmlns:ns3="b1542b66-be90-4ea2-9bb2-b25b806b2984" xmlns:ns4="20f6cbf1-5f90-4908-b26f-e717de893987" targetNamespace="http://schemas.microsoft.com/office/2006/metadata/properties" ma:root="true" ma:fieldsID="83aad69c4a40c054b0be92010314f276" ns3:_="" ns4:_="">
    <xsd:import namespace="b1542b66-be90-4ea2-9bb2-b25b806b2984"/>
    <xsd:import namespace="20f6cbf1-5f90-4908-b26f-e717de89398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542b66-be90-4ea2-9bb2-b25b806b29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f6cbf1-5f90-4908-b26f-e717de89398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세부 정보 공유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힌트 해시 공유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808C1E6-2C74-44CA-8E98-03A7AA76C2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FF381EB-1BC4-4B12-A15F-545370E910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542b66-be90-4ea2-9bb2-b25b806b2984"/>
    <ds:schemaRef ds:uri="20f6cbf1-5f90-4908-b26f-e717de8939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62989DE-A380-4095-B1E0-04E91A0C4257}">
  <ds:schemaRefs>
    <ds:schemaRef ds:uri="b1542b66-be90-4ea2-9bb2-b25b806b2984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20f6cbf1-5f90-4908-b26f-e717de89398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14647</TotalTime>
  <Words>959</Words>
  <Application>Microsoft Office PowerPoint</Application>
  <PresentationFormat>사용자 지정</PresentationFormat>
  <Paragraphs>284</Paragraphs>
  <Slides>40</Slides>
  <Notes>14</Notes>
  <HiddenSlides>0</HiddenSlides>
  <MMClips>0</MMClips>
  <ScaleCrop>false</ScaleCrop>
  <HeadingPairs>
    <vt:vector size="4" baseType="variant">
      <vt:variant>
        <vt:lpstr>테마</vt:lpstr>
      </vt:variant>
      <vt:variant>
        <vt:i4>14</vt:i4>
      </vt:variant>
      <vt:variant>
        <vt:lpstr>슬라이드 제목</vt:lpstr>
      </vt:variant>
      <vt:variant>
        <vt:i4>40</vt:i4>
      </vt:variant>
    </vt:vector>
  </HeadingPairs>
  <TitlesOfParts>
    <vt:vector size="54" baseType="lpstr">
      <vt:lpstr>파형</vt:lpstr>
      <vt:lpstr>1_파형</vt:lpstr>
      <vt:lpstr>Office 테마</vt:lpstr>
      <vt:lpstr>1_Office 테마</vt:lpstr>
      <vt:lpstr>7_Office 테마</vt:lpstr>
      <vt:lpstr>3_파형</vt:lpstr>
      <vt:lpstr>4_파형</vt:lpstr>
      <vt:lpstr>5_파형</vt:lpstr>
      <vt:lpstr>6_파형</vt:lpstr>
      <vt:lpstr>2_파형</vt:lpstr>
      <vt:lpstr>2_Office 테마</vt:lpstr>
      <vt:lpstr>2_한컴오피스</vt:lpstr>
      <vt:lpstr>7_파형</vt:lpstr>
      <vt:lpstr>1_기본 디자인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광  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파워피티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파워피티</dc:creator>
  <cp:lastModifiedBy>sw931</cp:lastModifiedBy>
  <cp:revision>1238</cp:revision>
  <dcterms:created xsi:type="dcterms:W3CDTF">2002-08-20T12:26:03Z</dcterms:created>
  <dcterms:modified xsi:type="dcterms:W3CDTF">2022-01-08T08:24:31Z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0x010100316F0BEBFAA1EF43A5F747C876E5B158</vt:lpwstr>
  </property>
</Properties>
</file>