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821" r:id="rId5"/>
    <p:sldMasterId id="2147484978" r:id="rId6"/>
    <p:sldMasterId id="2147485002" r:id="rId7"/>
    <p:sldMasterId id="2147485050" r:id="rId8"/>
  </p:sldMasterIdLst>
  <p:notesMasterIdLst>
    <p:notesMasterId r:id="rId46"/>
  </p:notesMasterIdLst>
  <p:sldIdLst>
    <p:sldId id="1998" r:id="rId9"/>
    <p:sldId id="3545" r:id="rId10"/>
    <p:sldId id="3499" r:id="rId11"/>
    <p:sldId id="3567" r:id="rId12"/>
    <p:sldId id="3568" r:id="rId13"/>
    <p:sldId id="3569" r:id="rId14"/>
    <p:sldId id="3549" r:id="rId15"/>
    <p:sldId id="3570" r:id="rId16"/>
    <p:sldId id="3571" r:id="rId17"/>
    <p:sldId id="3572" r:id="rId18"/>
    <p:sldId id="3552" r:id="rId19"/>
    <p:sldId id="3573" r:id="rId20"/>
    <p:sldId id="2614" r:id="rId21"/>
    <p:sldId id="2547" r:id="rId22"/>
    <p:sldId id="2548" r:id="rId23"/>
    <p:sldId id="2549" r:id="rId24"/>
    <p:sldId id="2550" r:id="rId25"/>
    <p:sldId id="3558" r:id="rId26"/>
    <p:sldId id="3562" r:id="rId27"/>
    <p:sldId id="3563" r:id="rId28"/>
    <p:sldId id="3564" r:id="rId29"/>
    <p:sldId id="3565" r:id="rId30"/>
    <p:sldId id="3566" r:id="rId31"/>
    <p:sldId id="2915" r:id="rId32"/>
    <p:sldId id="3067" r:id="rId33"/>
    <p:sldId id="3068" r:id="rId34"/>
    <p:sldId id="3069" r:id="rId35"/>
    <p:sldId id="2919" r:id="rId36"/>
    <p:sldId id="2922" r:id="rId37"/>
    <p:sldId id="2641" r:id="rId38"/>
    <p:sldId id="3574" r:id="rId39"/>
    <p:sldId id="3575" r:id="rId40"/>
    <p:sldId id="3576" r:id="rId41"/>
    <p:sldId id="1932" r:id="rId42"/>
    <p:sldId id="1933" r:id="rId43"/>
    <p:sldId id="1934" r:id="rId44"/>
    <p:sldId id="2363" r:id="rId45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3" autoAdjust="0"/>
    <p:restoredTop sz="86422" autoAdjust="0"/>
  </p:normalViewPr>
  <p:slideViewPr>
    <p:cSldViewPr snapToGrid="0">
      <p:cViewPr varScale="1">
        <p:scale>
          <a:sx n="72" d="100"/>
          <a:sy n="72" d="100"/>
        </p:scale>
        <p:origin x="130" y="62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-2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7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2025-04-20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3E757-D172-5DE7-34F5-32E0D3AD2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4301C7D-8FA4-A4DD-1858-4692CF1BAE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9C0BDEA-3E3D-4E9C-09DC-86D4DE242F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B7DC1EC-955A-D482-7865-CB4AD40FF1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21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DE008-48E8-ED01-820A-CEF10F9E6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935D657-70E6-3128-DD75-2C5383AEA8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97C9DB6-072A-89B0-1566-A31DAF3253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ADBA0D3-BBA1-6245-74E4-29A8C676AB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937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B4ABB-9C11-8B22-7C6C-BE180402E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FFE98FF-F4C7-FA9D-2750-6FE6A64D5C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955723C-AF68-2468-E0B1-5A59060B54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7F560D4-6356-FF46-CFE7-560EEC6BAC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6353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C05E3-ED2E-5710-034C-3C7D186F1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DD8CB97-AC55-8A61-1B78-2FE1B183EF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76BA9E1-0B24-5E28-ADD6-8D93914590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28082F-412A-6B39-4EE5-B6130EFEA8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0652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A2BD6-6704-6DFA-E013-C8D32A624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028D6DD-008F-7082-D1F7-7CA93BD094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EEA6B79-38F3-5247-3C87-A2FF6ACD0D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5290A1B-7157-FEEA-E075-483A7C0401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245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 smtClean="0"/>
              <a:pPr lvl="0">
                <a:defRPr/>
              </a:pPr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72425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6FDB8-604E-4BE2-A957-D744E861979B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  <p:extLst>
      <p:ext uri="{BB962C8B-B14F-4D97-AF65-F5344CB8AC3E}">
        <p14:creationId xmlns:p14="http://schemas.microsoft.com/office/powerpoint/2010/main" val="31817804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1316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2600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C158D-D506-686F-8FC9-189720BC2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818E920-C064-A46E-0CEA-F0C88856E6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58A6E80-BABB-9746-1CCA-E0016ADC62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B471A06-FC42-7E26-5D55-6F60265F2B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00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56350-530A-C600-C0BB-0044F3EEF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A47D23B-E721-6A4A-B32C-93AB1B20AB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68CCB05-A1E9-1C94-ABC1-2DE35BB51F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57DC4FC-2BA2-20C3-CBA0-B45163F264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299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B645D-4DD1-F36D-9DE1-2D15F5DDC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AB14BC1-7C18-13D5-FC55-7CCB0504AA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097F2CD-0482-9825-6259-E5781C964B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2C7306A-0628-BCCF-B0E8-2FFE7E58DB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99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635A8-180E-5708-8CAA-DB1B72970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9149E51-AA44-5007-A57F-04957A2534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4F5A30B-49E2-D3D6-C0B0-9D254E8374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1C0C896-E696-6BBF-1C18-CA96C4ECFA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53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20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31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31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5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5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5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7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7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19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9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2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2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729" y="420397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6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746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93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7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7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1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84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7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200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329" y="33908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88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8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81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9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70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47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82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5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5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332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635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8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0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85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2025-04-20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783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738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172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560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240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493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6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104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429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27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2025-04-20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417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220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770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929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2091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2698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653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0207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694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8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2025-04-20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934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509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561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798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170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290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072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2164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794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26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404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600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49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886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6595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581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6308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416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6326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380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60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2025-04-20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730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38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80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734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40" y="6250734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734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66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0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2" r:id="rId1"/>
    <p:sldLayoutId id="2147484823" r:id="rId2"/>
    <p:sldLayoutId id="2147484824" r:id="rId3"/>
    <p:sldLayoutId id="2147484825" r:id="rId4"/>
    <p:sldLayoutId id="2147484826" r:id="rId5"/>
    <p:sldLayoutId id="2147484827" r:id="rId6"/>
    <p:sldLayoutId id="2147484828" r:id="rId7"/>
    <p:sldLayoutId id="2147484829" r:id="rId8"/>
    <p:sldLayoutId id="2147484830" r:id="rId9"/>
    <p:sldLayoutId id="2147484831" r:id="rId10"/>
    <p:sldLayoutId id="214748483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96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9" r:id="rId1"/>
    <p:sldLayoutId id="2147484980" r:id="rId2"/>
    <p:sldLayoutId id="2147484981" r:id="rId3"/>
    <p:sldLayoutId id="2147484982" r:id="rId4"/>
    <p:sldLayoutId id="2147484983" r:id="rId5"/>
    <p:sldLayoutId id="2147484984" r:id="rId6"/>
    <p:sldLayoutId id="2147484985" r:id="rId7"/>
    <p:sldLayoutId id="2147484986" r:id="rId8"/>
    <p:sldLayoutId id="2147484987" r:id="rId9"/>
    <p:sldLayoutId id="2147484988" r:id="rId10"/>
    <p:sldLayoutId id="214748498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3" r:id="rId1"/>
    <p:sldLayoutId id="2147485004" r:id="rId2"/>
    <p:sldLayoutId id="2147485005" r:id="rId3"/>
    <p:sldLayoutId id="2147485006" r:id="rId4"/>
    <p:sldLayoutId id="2147485007" r:id="rId5"/>
    <p:sldLayoutId id="2147485008" r:id="rId6"/>
    <p:sldLayoutId id="2147485009" r:id="rId7"/>
    <p:sldLayoutId id="2147485010" r:id="rId8"/>
    <p:sldLayoutId id="2147485011" r:id="rId9"/>
    <p:sldLayoutId id="2147485012" r:id="rId10"/>
    <p:sldLayoutId id="2147485013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78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1" r:id="rId1"/>
    <p:sldLayoutId id="2147485052" r:id="rId2"/>
    <p:sldLayoutId id="2147485053" r:id="rId3"/>
    <p:sldLayoutId id="2147485054" r:id="rId4"/>
    <p:sldLayoutId id="2147485055" r:id="rId5"/>
    <p:sldLayoutId id="2147485056" r:id="rId6"/>
    <p:sldLayoutId id="2147485057" r:id="rId7"/>
    <p:sldLayoutId id="2147485058" r:id="rId8"/>
    <p:sldLayoutId id="2147485059" r:id="rId9"/>
    <p:sldLayoutId id="2147485060" r:id="rId10"/>
    <p:sldLayoutId id="2147485061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69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417C2-82A6-5EC6-98FB-441AD2526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26D304FB-C9F6-055D-25D6-A5946244C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6B01FC-9CDC-0985-372D-2C8A4EDDAA35}"/>
              </a:ext>
            </a:extLst>
          </p:cNvPr>
          <p:cNvSpPr txBox="1"/>
          <p:nvPr/>
        </p:nvSpPr>
        <p:spPr>
          <a:xfrm>
            <a:off x="1325334" y="1159329"/>
            <a:ext cx="9748157" cy="424731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 부활하셨다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사망 권세 이기신 예수님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삼일 만에 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죽음 이기신 </a:t>
            </a:r>
            <a:r>
              <a:rPr kumimoji="0" lang="en-US" altLang="ko-KR" sz="5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(X3)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승리의 예수님</a:t>
            </a:r>
            <a:endParaRPr kumimoji="0" lang="ko-KR" altLang="en-US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66D02C-9BC6-F616-07DD-18367D70FAB4}"/>
              </a:ext>
            </a:extLst>
          </p:cNvPr>
          <p:cNvSpPr txBox="1"/>
          <p:nvPr/>
        </p:nvSpPr>
        <p:spPr>
          <a:xfrm>
            <a:off x="563880" y="335280"/>
            <a:ext cx="2750820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 부활하셨다</a:t>
            </a:r>
          </a:p>
        </p:txBody>
      </p:sp>
    </p:spTree>
    <p:extLst>
      <p:ext uri="{BB962C8B-B14F-4D97-AF65-F5344CB8AC3E}">
        <p14:creationId xmlns:p14="http://schemas.microsoft.com/office/powerpoint/2010/main" val="585442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7393" y="269421"/>
            <a:ext cx="3714750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prstClr val="white">
                    <a:lumMod val="95000"/>
                  </a:prstClr>
                </a:solidFill>
              </a:rPr>
              <a:t>십자가 그 보혈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0446" y="1621427"/>
            <a:ext cx="10159093" cy="424731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>
                <a:solidFill>
                  <a:prstClr val="white">
                    <a:lumMod val="95000"/>
                  </a:prstClr>
                </a:solidFill>
              </a:rPr>
              <a:t>예수님 십자가 못박힌 손과 발</a:t>
            </a:r>
            <a:endParaRPr lang="en-US" altLang="ko-KR" sz="5400" b="1" dirty="0">
              <a:solidFill>
                <a:prstClr val="white">
                  <a:lumMod val="95000"/>
                </a:prstClr>
              </a:solidFill>
            </a:endParaRPr>
          </a:p>
          <a:p>
            <a:pPr algn="ctr"/>
            <a:r>
              <a:rPr lang="ko-KR" altLang="en-US" sz="5400" b="1" dirty="0">
                <a:solidFill>
                  <a:prstClr val="white">
                    <a:lumMod val="95000"/>
                  </a:prstClr>
                </a:solidFill>
              </a:rPr>
              <a:t>나 사랑합니다</a:t>
            </a:r>
            <a:endParaRPr lang="en-US" altLang="ko-KR" sz="5400" b="1" dirty="0">
              <a:solidFill>
                <a:prstClr val="white">
                  <a:lumMod val="95000"/>
                </a:prstClr>
              </a:solidFill>
            </a:endParaRPr>
          </a:p>
          <a:p>
            <a:pPr algn="ctr"/>
            <a:r>
              <a:rPr lang="ko-KR" altLang="en-US" sz="5400" b="1" dirty="0">
                <a:solidFill>
                  <a:prstClr val="white">
                    <a:lumMod val="95000"/>
                  </a:prstClr>
                </a:solidFill>
              </a:rPr>
              <a:t>거룩한 피 의지하여 </a:t>
            </a:r>
            <a:endParaRPr lang="en-US" altLang="ko-KR" sz="5400" b="1" dirty="0">
              <a:solidFill>
                <a:prstClr val="white">
                  <a:lumMod val="95000"/>
                </a:prstClr>
              </a:solidFill>
            </a:endParaRPr>
          </a:p>
          <a:p>
            <a:pPr algn="ctr"/>
            <a:r>
              <a:rPr lang="ko-KR" altLang="en-US" sz="5400" b="1" dirty="0">
                <a:solidFill>
                  <a:prstClr val="white">
                    <a:lumMod val="95000"/>
                  </a:prstClr>
                </a:solidFill>
              </a:rPr>
              <a:t>온 마음의 예배해요 </a:t>
            </a:r>
            <a:endParaRPr lang="en-US" altLang="ko-KR" sz="5400" b="1" dirty="0">
              <a:solidFill>
                <a:prstClr val="white">
                  <a:lumMod val="95000"/>
                </a:prstClr>
              </a:solidFill>
            </a:endParaRPr>
          </a:p>
          <a:p>
            <a:pPr algn="ctr"/>
            <a:endParaRPr lang="ko-KR" altLang="en-US" sz="5400" b="1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939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CF635-619C-7AE0-5606-9C8753AB9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3E86E18-3741-99C2-2D9C-6F6F78A80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440DBC-461C-2D0B-5C25-C2CE8F31B5DC}"/>
              </a:ext>
            </a:extLst>
          </p:cNvPr>
          <p:cNvSpPr txBox="1"/>
          <p:nvPr/>
        </p:nvSpPr>
        <p:spPr>
          <a:xfrm>
            <a:off x="367393" y="269421"/>
            <a:ext cx="3714750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십자가 그 보혈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3DD7F0-3792-08CA-7DA4-2AF1E6540EC7}"/>
              </a:ext>
            </a:extLst>
          </p:cNvPr>
          <p:cNvSpPr txBox="1"/>
          <p:nvPr/>
        </p:nvSpPr>
        <p:spPr>
          <a:xfrm>
            <a:off x="988966" y="1590947"/>
            <a:ext cx="10448654" cy="424731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십자가 그 보혈 </a:t>
            </a:r>
            <a:r>
              <a:rPr lang="ko-KR" altLang="en-US" sz="5400" b="1" dirty="0">
                <a:solidFill>
                  <a:prstClr val="white">
                    <a:lumMod val="95000"/>
                  </a:prstClr>
                </a:solidFill>
                <a:latin typeface="맑은 고딕"/>
                <a:ea typeface="맑은 고딕" panose="020B0503020000020004" pitchFamily="50" charset="-127"/>
              </a:rPr>
              <a:t>나를 위해 흘렸네</a:t>
            </a:r>
            <a:endParaRPr lang="en-US" altLang="ko-KR" sz="5400" b="1" dirty="0">
              <a:solidFill>
                <a:prstClr val="white">
                  <a:lumMod val="95000"/>
                </a:prstClr>
              </a:solidFill>
              <a:latin typeface="맑은 고딕"/>
              <a:ea typeface="맑은 고딕" panose="020B0503020000020004" pitchFamily="50" charset="-127"/>
            </a:endParaRPr>
          </a:p>
          <a:p>
            <a:pPr lvl="0" algn="ctr"/>
            <a:r>
              <a:rPr lang="ko-KR" altLang="en-US" sz="5400" b="1" dirty="0">
                <a:solidFill>
                  <a:prstClr val="white">
                    <a:lumMod val="95000"/>
                  </a:prstClr>
                </a:solidFill>
              </a:rPr>
              <a:t>십자가 그 보혈 모든 죄 씻었네</a:t>
            </a:r>
            <a:endParaRPr lang="en-US" altLang="ko-KR" sz="5400" b="1" dirty="0">
              <a:solidFill>
                <a:prstClr val="white">
                  <a:lumMod val="95000"/>
                </a:prstClr>
              </a:solidFill>
            </a:endParaRPr>
          </a:p>
          <a:p>
            <a:pPr lvl="0" algn="ctr"/>
            <a:r>
              <a:rPr lang="ko-KR" altLang="en-US" sz="5400" b="1" dirty="0">
                <a:solidFill>
                  <a:prstClr val="white">
                    <a:lumMod val="95000"/>
                  </a:prstClr>
                </a:solidFill>
              </a:rPr>
              <a:t>사랑합니다 나의 예수님</a:t>
            </a:r>
            <a:endParaRPr lang="en-US" altLang="ko-KR" sz="5400" b="1" dirty="0">
              <a:solidFill>
                <a:prstClr val="white">
                  <a:lumMod val="95000"/>
                </a:prstClr>
              </a:solidFill>
            </a:endParaRPr>
          </a:p>
          <a:p>
            <a:pPr lvl="0" algn="ctr"/>
            <a:r>
              <a:rPr lang="ko-KR" altLang="en-US" sz="5400" b="1" dirty="0">
                <a:solidFill>
                  <a:prstClr val="white">
                    <a:lumMod val="95000"/>
                  </a:prstClr>
                </a:solidFill>
              </a:rPr>
              <a:t>영원히 찬양 드립니다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398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3946">
              <a:defRPr/>
            </a:pPr>
            <a:r>
              <a:rPr lang="en-US" altLang="ko-KR" sz="4000" dirty="0">
                <a:latin typeface="HY헤드라인M"/>
                <a:ea typeface="HY헤드라인M"/>
              </a:rPr>
              <a:t>2025</a:t>
            </a:r>
            <a:r>
              <a:rPr lang="ko-KR" altLang="en-US" sz="4000" dirty="0">
                <a:latin typeface="HY헤드라인M"/>
                <a:ea typeface="HY헤드라인M"/>
              </a:rPr>
              <a:t>년  </a:t>
            </a:r>
            <a:r>
              <a:rPr lang="en-US" altLang="ko-KR" sz="4000" dirty="0">
                <a:latin typeface="HY헤드라인M"/>
                <a:ea typeface="HY헤드라인M"/>
              </a:rPr>
              <a:t>4</a:t>
            </a:r>
            <a:r>
              <a:rPr lang="ko-KR" altLang="en-US" sz="4000" dirty="0">
                <a:latin typeface="HY헤드라인M"/>
                <a:ea typeface="HY헤드라인M"/>
              </a:rPr>
              <a:t>월 </a:t>
            </a:r>
            <a:r>
              <a:rPr lang="en-US" altLang="ko-KR" sz="4000" dirty="0">
                <a:latin typeface="HY헤드라인M"/>
                <a:ea typeface="HY헤드라인M"/>
              </a:rPr>
              <a:t>20</a:t>
            </a:r>
            <a:r>
              <a:rPr lang="ko-KR" altLang="en-US" sz="4000" dirty="0">
                <a:latin typeface="HY헤드라인M"/>
                <a:ea typeface="HY헤드라인M"/>
              </a:rPr>
              <a:t>일    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82987" y="2408586"/>
            <a:ext cx="11987281" cy="11848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</a:t>
            </a:r>
            <a:r>
              <a:rPr kumimoji="1" lang="ko-KR" altLang="en-US" sz="7100" b="1" dirty="0" err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부활주일입니다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F81436-28BF-C683-45EA-15A09C49B133}"/>
              </a:ext>
            </a:extLst>
          </p:cNvPr>
          <p:cNvSpPr txBox="1"/>
          <p:nvPr/>
        </p:nvSpPr>
        <p:spPr>
          <a:xfrm>
            <a:off x="3048000" y="3236640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•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B55A2E-05CA-B688-011C-B7BDBB5FE7B7}"/>
              </a:ext>
            </a:extLst>
          </p:cNvPr>
          <p:cNvSpPr txBox="1"/>
          <p:nvPr/>
        </p:nvSpPr>
        <p:spPr>
          <a:xfrm>
            <a:off x="3048000" y="3236640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•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15093D-4E28-F98D-D40F-3C05DE9565AD}"/>
              </a:ext>
            </a:extLst>
          </p:cNvPr>
          <p:cNvSpPr txBox="1"/>
          <p:nvPr/>
        </p:nvSpPr>
        <p:spPr>
          <a:xfrm>
            <a:off x="3048000" y="3236640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•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98603" y="346482"/>
            <a:ext cx="148790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/>
              <a:t>주님께 영광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373232" y="1559034"/>
            <a:ext cx="99441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0" b="1" dirty="0"/>
              <a:t>주님께 영광 다시 사신 주</a:t>
            </a:r>
            <a:endParaRPr lang="en-US" altLang="ko-KR" sz="6000" b="1" dirty="0"/>
          </a:p>
          <a:p>
            <a:pPr algn="ctr"/>
            <a:r>
              <a:rPr lang="ko-KR" altLang="en-US" sz="6000" b="1" dirty="0"/>
              <a:t>사망 권세 모두 이기시었네</a:t>
            </a:r>
            <a:endParaRPr lang="en-US" altLang="ko-KR" sz="6000" b="1" dirty="0"/>
          </a:p>
          <a:p>
            <a:pPr algn="ctr"/>
            <a:r>
              <a:rPr lang="ko-KR" altLang="en-US" sz="6000" b="1" dirty="0"/>
              <a:t>흰옷 입은 천사 돌을 옮겼고</a:t>
            </a:r>
            <a:endParaRPr lang="en-US" altLang="ko-KR" sz="6000" b="1" dirty="0"/>
          </a:p>
          <a:p>
            <a:pPr algn="ctr"/>
            <a:r>
              <a:rPr lang="ko-KR" altLang="en-US" sz="6000" b="1" dirty="0"/>
              <a:t>누우셨던 곳은 비어 있었네</a:t>
            </a:r>
          </a:p>
        </p:txBody>
      </p:sp>
    </p:spTree>
    <p:extLst>
      <p:ext uri="{BB962C8B-B14F-4D97-AF65-F5344CB8AC3E}">
        <p14:creationId xmlns:p14="http://schemas.microsoft.com/office/powerpoint/2010/main" val="2815772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1EF47-EE0C-2FCA-A8DA-6B12175A0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A67C12FB-4E8D-42D5-0F2A-E85E6C8DF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35AC2AA7-B505-8D40-C6F5-81C1D90E068E}"/>
              </a:ext>
            </a:extLst>
          </p:cNvPr>
          <p:cNvSpPr/>
          <p:nvPr/>
        </p:nvSpPr>
        <p:spPr>
          <a:xfrm>
            <a:off x="298603" y="346482"/>
            <a:ext cx="148790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주님께 영광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8BB6C49-5B53-819E-ABFE-F8F4D54B6EA8}"/>
              </a:ext>
            </a:extLst>
          </p:cNvPr>
          <p:cNvSpPr/>
          <p:nvPr/>
        </p:nvSpPr>
        <p:spPr>
          <a:xfrm>
            <a:off x="1123950" y="2351514"/>
            <a:ext cx="99441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주님께 영광 다시 사신 주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사망 권세 모두 이기시었네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45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0735" y="354227"/>
            <a:ext cx="8452022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solidFill>
                  <a:prstClr val="black"/>
                </a:solidFill>
              </a:rPr>
              <a:t>찬양해요</a:t>
            </a:r>
            <a:r>
              <a:rPr lang="en-US" altLang="ko-KR" sz="8000" dirty="0">
                <a:solidFill>
                  <a:prstClr val="black"/>
                </a:solidFill>
              </a:rPr>
              <a:t>~</a:t>
            </a:r>
            <a:endParaRPr lang="ko-KR" altLang="en-US" sz="8000" dirty="0">
              <a:solidFill>
                <a:prstClr val="black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012194" y="231116"/>
            <a:ext cx="13297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800" dirty="0">
                <a:solidFill>
                  <a:prstClr val="black"/>
                </a:solidFill>
              </a:rPr>
              <a:t>♪</a:t>
            </a:r>
          </a:p>
        </p:txBody>
      </p:sp>
    </p:spTree>
    <p:extLst>
      <p:ext uri="{BB962C8B-B14F-4D97-AF65-F5344CB8AC3E}">
        <p14:creationId xmlns:p14="http://schemas.microsoft.com/office/powerpoint/2010/main" val="1806197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C0930-2856-3AAE-426C-8B93A5708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172C32E0-A550-1103-DAF2-76E4B042A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1AEF9CF7-3D30-1075-8F1D-D3F1E74F136E}"/>
              </a:ext>
            </a:extLst>
          </p:cNvPr>
          <p:cNvSpPr/>
          <p:nvPr/>
        </p:nvSpPr>
        <p:spPr>
          <a:xfrm>
            <a:off x="298603" y="346482"/>
            <a:ext cx="148790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주님께 영광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970B0DB-7837-5DA5-BCEE-2EC03D2C3B95}"/>
              </a:ext>
            </a:extLst>
          </p:cNvPr>
          <p:cNvSpPr/>
          <p:nvPr/>
        </p:nvSpPr>
        <p:spPr>
          <a:xfrm>
            <a:off x="1373232" y="1559034"/>
            <a:ext cx="99441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부활의 주님 </a:t>
            </a:r>
            <a:r>
              <a:rPr kumimoji="0" lang="ko-KR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나타나시사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두려움과 의심 물리치셨네</a:t>
            </a:r>
            <a:endParaRPr lang="en-US" altLang="ko-KR" sz="60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주의 교회 기뻐 찬송하여라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다시사신 주님 죽음 이겼네</a:t>
            </a: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85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AFB3B-C42B-5A8C-0167-4D03AD8AF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36816AED-264F-6A09-7B43-BCADBFD59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6F73441-66BE-41CD-C488-12F976F591E2}"/>
              </a:ext>
            </a:extLst>
          </p:cNvPr>
          <p:cNvSpPr/>
          <p:nvPr/>
        </p:nvSpPr>
        <p:spPr>
          <a:xfrm>
            <a:off x="298603" y="346482"/>
            <a:ext cx="148790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주님께 영광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BAD6AD0C-80D9-CE7B-1030-F536954C5621}"/>
              </a:ext>
            </a:extLst>
          </p:cNvPr>
          <p:cNvSpPr/>
          <p:nvPr/>
        </p:nvSpPr>
        <p:spPr>
          <a:xfrm>
            <a:off x="1123950" y="2459504"/>
            <a:ext cx="99441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주님께 영광 다시 사신 주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사망 권세 모두 이기시었네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54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4D038-77EA-B674-EB1F-DBE64232C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ED13CC1F-27F4-A7AB-92C6-319CBC667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8435466-45CE-D041-0323-CA53FCA64A76}"/>
              </a:ext>
            </a:extLst>
          </p:cNvPr>
          <p:cNvSpPr/>
          <p:nvPr/>
        </p:nvSpPr>
        <p:spPr>
          <a:xfrm>
            <a:off x="298603" y="346482"/>
            <a:ext cx="148790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주님께 영광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0C4B825-D7D3-C920-928B-64EC9DC84480}"/>
              </a:ext>
            </a:extLst>
          </p:cNvPr>
          <p:cNvSpPr/>
          <p:nvPr/>
        </p:nvSpPr>
        <p:spPr>
          <a:xfrm>
            <a:off x="1373232" y="1559034"/>
            <a:ext cx="99441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생명의 임금 영광의 주님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주님 없는 삶은 헛될 뿐이라</a:t>
            </a:r>
            <a:endParaRPr lang="en-US" altLang="ko-KR" sz="60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주의 사랑으로 세상이기고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000" b="1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요단</a:t>
            </a:r>
            <a:r>
              <a:rPr lang="ko-KR" altLang="en-US" sz="6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건너 본향 가게 하소서</a:t>
            </a: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335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122A5-61D6-6A64-9E88-C912823C8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5FF45371-0172-5A09-99C4-1D8B8584F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672617ED-FA06-7950-4C7F-28B4727CC72C}"/>
              </a:ext>
            </a:extLst>
          </p:cNvPr>
          <p:cNvSpPr/>
          <p:nvPr/>
        </p:nvSpPr>
        <p:spPr>
          <a:xfrm>
            <a:off x="298603" y="346482"/>
            <a:ext cx="148790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주님께 영광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E1B232F-F3E7-9E4E-331E-6771687EAF6C}"/>
              </a:ext>
            </a:extLst>
          </p:cNvPr>
          <p:cNvSpPr/>
          <p:nvPr/>
        </p:nvSpPr>
        <p:spPr>
          <a:xfrm>
            <a:off x="1123950" y="2459504"/>
            <a:ext cx="99441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주님께 영광 다시 사신 주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사망 권세 모두 이기시었네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304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err="1">
                <a:solidFill>
                  <a:prstClr val="white"/>
                </a:solidFill>
                <a:latin typeface="HY중고딕"/>
                <a:ea typeface="HY중고딕"/>
              </a:rPr>
              <a:t>정은하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 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67507" y="106135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7060" y="1943988"/>
            <a:ext cx="7848872" cy="2970024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5800" b="1" dirty="0">
                <a:solidFill>
                  <a:prstClr val="black"/>
                </a:solidFill>
                <a:latin typeface="HY중고딕"/>
                <a:ea typeface="HY중고딕"/>
              </a:rPr>
              <a:t>요한복음 </a:t>
            </a:r>
            <a:r>
              <a:rPr lang="en-US" altLang="ko-KR" sz="5800" b="1" dirty="0" smtClean="0">
                <a:solidFill>
                  <a:prstClr val="black"/>
                </a:solidFill>
                <a:latin typeface="HY중고딕"/>
                <a:ea typeface="HY중고딕"/>
              </a:rPr>
              <a:t>11</a:t>
            </a:r>
            <a:r>
              <a:rPr lang="ko-KR" altLang="en-US" sz="58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5800" b="1" dirty="0" smtClean="0">
                <a:solidFill>
                  <a:prstClr val="black"/>
                </a:solidFill>
                <a:latin typeface="HY중고딕"/>
                <a:ea typeface="HY중고딕"/>
              </a:rPr>
              <a:t>25</a:t>
            </a:r>
            <a:r>
              <a:rPr lang="ko-KR" altLang="en-US" sz="5800" b="1" dirty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75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81"/>
            <a:ext cx="10825844" cy="1015642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6000" b="1" dirty="0">
                <a:solidFill>
                  <a:srgbClr val="000000"/>
                </a:solidFill>
              </a:rPr>
              <a:t>성경봉독</a:t>
            </a:r>
            <a:r>
              <a:rPr lang="en-US" altLang="ko-KR" sz="6000" b="1" dirty="0">
                <a:solidFill>
                  <a:srgbClr val="000000"/>
                </a:solidFill>
              </a:rPr>
              <a:t>-</a:t>
            </a:r>
            <a:r>
              <a:rPr lang="ko-KR" altLang="en-US" sz="6000" b="1" dirty="0">
                <a:solidFill>
                  <a:srgbClr val="000000"/>
                </a:solidFill>
              </a:rPr>
              <a:t> 요한복음 </a:t>
            </a:r>
            <a:r>
              <a:rPr lang="en-US" altLang="ko-KR" sz="6000" b="1" dirty="0" smtClean="0">
                <a:solidFill>
                  <a:srgbClr val="000000"/>
                </a:solidFill>
              </a:rPr>
              <a:t>11</a:t>
            </a:r>
            <a:r>
              <a:rPr lang="ko-KR" altLang="en-US" sz="6000" b="1" dirty="0" smtClean="0">
                <a:solidFill>
                  <a:srgbClr val="000000"/>
                </a:solidFill>
              </a:rPr>
              <a:t>장</a:t>
            </a:r>
            <a:endParaRPr lang="ko-KR" altLang="en-US" sz="60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683079" y="2103026"/>
            <a:ext cx="11201400" cy="2831540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5800" b="1" dirty="0" smtClean="0"/>
              <a:t>25</a:t>
            </a:r>
            <a:r>
              <a:rPr lang="ko-KR" altLang="en-US" sz="6000" b="1" dirty="0" smtClean="0"/>
              <a:t>예수께서</a:t>
            </a:r>
            <a:r>
              <a:rPr lang="ko-KR" altLang="en-US" sz="5800" b="1" dirty="0" smtClean="0"/>
              <a:t> 이르시되 나는 부활이요 </a:t>
            </a:r>
            <a:r>
              <a:rPr lang="ko-KR" altLang="en-US" sz="6000" b="1" dirty="0" smtClean="0"/>
              <a:t>생명이니</a:t>
            </a:r>
            <a:r>
              <a:rPr lang="ko-KR" altLang="en-US" sz="5800" b="1" dirty="0" smtClean="0"/>
              <a:t> 나를 믿는 자는 죽어도 살겠고</a:t>
            </a:r>
            <a:endParaRPr lang="en-US" altLang="ko-KR" sz="58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1966" y="907004"/>
            <a:ext cx="7919579" cy="578617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60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en-US" altLang="ko-KR" sz="5400" b="1" dirty="0" smtClean="0">
                <a:latin typeface="HY그래픽M"/>
                <a:ea typeface="HY그래픽M"/>
              </a:rPr>
              <a:t>“</a:t>
            </a:r>
            <a:r>
              <a:rPr lang="ko-KR" altLang="en-US" sz="5400" b="1" dirty="0" smtClean="0">
                <a:latin typeface="HY그래픽M"/>
                <a:ea typeface="HY그래픽M"/>
              </a:rPr>
              <a:t>나는 </a:t>
            </a:r>
            <a:r>
              <a:rPr lang="ko-KR" altLang="en-US" sz="66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부활</a:t>
            </a:r>
            <a:r>
              <a:rPr lang="ko-KR" altLang="en-US" sz="5400" b="1" dirty="0" smtClean="0">
                <a:latin typeface="HY그래픽M"/>
                <a:ea typeface="HY그래픽M"/>
              </a:rPr>
              <a:t>이요 </a:t>
            </a:r>
            <a:endParaRPr lang="en-US" altLang="ko-KR" sz="5400" b="1" dirty="0" smtClean="0"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6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Y그래픽M"/>
                <a:ea typeface="HY그래픽M"/>
              </a:rPr>
              <a:t>생명</a:t>
            </a:r>
            <a:r>
              <a:rPr lang="ko-KR" altLang="en-US" sz="6600" b="1" dirty="0" smtClean="0">
                <a:solidFill>
                  <a:schemeClr val="tx2">
                    <a:lumMod val="75000"/>
                  </a:schemeClr>
                </a:solidFill>
                <a:latin typeface="HY그래픽M"/>
                <a:ea typeface="HY그래픽M"/>
              </a:rPr>
              <a:t>이니</a:t>
            </a:r>
            <a:r>
              <a:rPr lang="en-US" altLang="ko-KR" sz="6600" b="1" dirty="0" smtClean="0">
                <a:latin typeface="HY그래픽M"/>
                <a:ea typeface="HY그래픽M"/>
              </a:rPr>
              <a:t>”</a:t>
            </a:r>
            <a:endParaRPr lang="en-US" altLang="ko-KR" sz="6600" b="1" dirty="0">
              <a:latin typeface="HY그래픽M"/>
              <a:ea typeface="HY그래픽M"/>
            </a:endParaRPr>
          </a:p>
          <a:p>
            <a:pPr lvl="0" algn="ctr">
              <a:defRPr/>
            </a:pPr>
            <a:endParaRPr lang="en-US" altLang="ko-KR" sz="6000" b="1" dirty="0"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400" b="1" dirty="0" err="1">
                <a:solidFill>
                  <a:srgbClr val="000000"/>
                </a:solidFill>
                <a:latin typeface="HY그래픽M"/>
                <a:ea typeface="HY그래픽M"/>
              </a:rPr>
              <a:t>김광래</a:t>
            </a:r>
            <a:r>
              <a:rPr lang="ko-KR" altLang="en-US" sz="5400" b="1" dirty="0">
                <a:solidFill>
                  <a:srgbClr val="000000"/>
                </a:solidFill>
                <a:latin typeface="HY그래픽M"/>
                <a:ea typeface="HY그래픽M"/>
              </a:rPr>
              <a:t> 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65" y="489859"/>
            <a:ext cx="10776857" cy="3785648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lvl="0" algn="ctr">
              <a:defRPr/>
            </a:pPr>
            <a:endParaRPr lang="en-US" altLang="ko-KR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헌금 찬양</a:t>
            </a:r>
            <a: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  <a:t/>
            </a:r>
            <a:b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</a:br>
            <a:r>
              <a:rPr lang="ko-KR" altLang="en-US" sz="8000" dirty="0" err="1">
                <a:solidFill>
                  <a:prstClr val="black"/>
                </a:solidFill>
                <a:latin typeface="HY엽서M"/>
                <a:ea typeface="HY엽서M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 성가대</a:t>
            </a:r>
            <a: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err="1">
                <a:solidFill>
                  <a:prstClr val="white"/>
                </a:solidFill>
                <a:latin typeface="HY중고딕"/>
                <a:ea typeface="HY중고딕"/>
              </a:rPr>
              <a:t>이라임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 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" y="55990"/>
            <a:ext cx="12192000" cy="1323403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74" y="4217985"/>
            <a:ext cx="814024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364795" y="856878"/>
            <a:ext cx="92011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600" b="1" dirty="0"/>
              <a:t>예수 부활 했으니 할렐루야</a:t>
            </a:r>
            <a:endParaRPr lang="en-US" altLang="ko-KR" sz="5600" b="1" dirty="0"/>
          </a:p>
          <a:p>
            <a:pPr algn="ctr"/>
            <a:r>
              <a:rPr lang="ko-KR" altLang="en-US" sz="5600" b="1" dirty="0"/>
              <a:t>만민 찬송하여라 할렐루야</a:t>
            </a:r>
            <a:endParaRPr lang="en-US" altLang="ko-KR" sz="5600" b="1" dirty="0"/>
          </a:p>
          <a:p>
            <a:pPr algn="ctr"/>
            <a:r>
              <a:rPr lang="ko-KR" altLang="en-US" sz="5600" b="1" dirty="0"/>
              <a:t>천사들이 즐거워 할렐루야</a:t>
            </a:r>
            <a:endParaRPr lang="en-US" altLang="ko-KR" sz="5600" b="1" dirty="0"/>
          </a:p>
          <a:p>
            <a:pPr algn="ctr"/>
            <a:r>
              <a:rPr lang="ko-KR" altLang="en-US" sz="5600" b="1" dirty="0"/>
              <a:t>기쁜 찬송 부르네 할렐루야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736" y="269421"/>
            <a:ext cx="2188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/>
              <a:t>예수 부활했으니</a:t>
            </a:r>
          </a:p>
        </p:txBody>
      </p:sp>
    </p:spTree>
    <p:extLst>
      <p:ext uri="{BB962C8B-B14F-4D97-AF65-F5344CB8AC3E}">
        <p14:creationId xmlns:p14="http://schemas.microsoft.com/office/powerpoint/2010/main" val="10845456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853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37073" y="0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u="sng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30883" y="950463"/>
            <a:ext cx="11530233" cy="573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0" marR="0" lvl="0" indent="0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1.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오늘은 부활절입니다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부활하신 예수님께서 우리에게 주신 </a:t>
            </a:r>
            <a:endParaRPr kumimoji="0" lang="en-US" altLang="ko-KR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 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새생명의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은혜가 우리의 삶에 가득하기를 기도합니다</a:t>
            </a: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</a:t>
            </a:r>
            <a:endParaRPr lang="en-US" altLang="ko-KR" sz="3200" b="1" dirty="0" smtClean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2.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예배 이후 우리 주변에 예수님을 전하는 시간을 갖겠습니다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 </a:t>
            </a:r>
            <a:endParaRPr kumimoji="0" lang="en-US" altLang="ko-KR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3.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서희원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송혜린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어린이가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부활절을 맞아 세례를 받았습니다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>
              <a:lnSpc>
                <a:spcPct val="150000"/>
              </a:lnSpc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4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 </a:t>
            </a:r>
            <a:r>
              <a:rPr lang="ko-KR" altLang="en-US" sz="3200" b="1" dirty="0">
                <a:solidFill>
                  <a:prstClr val="black"/>
                </a:solidFill>
              </a:rPr>
              <a:t>봄학기 역사기행 </a:t>
            </a:r>
            <a:r>
              <a:rPr lang="en-US" altLang="ko-KR" sz="3200" b="1" dirty="0">
                <a:solidFill>
                  <a:prstClr val="black"/>
                </a:solidFill>
              </a:rPr>
              <a:t>: </a:t>
            </a:r>
            <a:r>
              <a:rPr lang="ko-KR" altLang="en-US" sz="3200" b="1" dirty="0" err="1">
                <a:solidFill>
                  <a:prstClr val="black"/>
                </a:solidFill>
              </a:rPr>
              <a:t>백제역사</a:t>
            </a:r>
            <a:r>
              <a:rPr lang="ko-KR" altLang="en-US" sz="3200" b="1" dirty="0">
                <a:solidFill>
                  <a:prstClr val="black"/>
                </a:solidFill>
              </a:rPr>
              <a:t> 중심 충청남도 </a:t>
            </a:r>
            <a:r>
              <a:rPr lang="en-US" altLang="ko-KR" sz="2800" b="1" dirty="0">
                <a:solidFill>
                  <a:prstClr val="black"/>
                </a:solidFill>
              </a:rPr>
              <a:t>(4</a:t>
            </a:r>
            <a:r>
              <a:rPr lang="ko-KR" altLang="en-US" sz="2800" b="1" dirty="0">
                <a:solidFill>
                  <a:prstClr val="black"/>
                </a:solidFill>
              </a:rPr>
              <a:t>월</a:t>
            </a:r>
            <a:r>
              <a:rPr lang="en-US" altLang="ko-KR" sz="2800" b="1" dirty="0">
                <a:solidFill>
                  <a:prstClr val="black"/>
                </a:solidFill>
              </a:rPr>
              <a:t>28~30</a:t>
            </a:r>
            <a:r>
              <a:rPr lang="ko-KR" altLang="en-US" sz="2800" b="1" dirty="0">
                <a:solidFill>
                  <a:prstClr val="black"/>
                </a:solidFill>
              </a:rPr>
              <a:t>일</a:t>
            </a:r>
            <a:r>
              <a:rPr lang="en-US" altLang="ko-KR" sz="2800" b="1" dirty="0">
                <a:solidFill>
                  <a:prstClr val="black"/>
                </a:solidFill>
              </a:rPr>
              <a:t>)</a:t>
            </a:r>
          </a:p>
          <a:p>
            <a:pPr marL="442913" marR="0" lvl="0" indent="-442913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en-US" altLang="ko-KR" sz="32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5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어린이 </a:t>
            </a:r>
            <a:r>
              <a:rPr lang="ko-KR" altLang="en-US" sz="3200" b="1" noProof="0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한자교실이</a:t>
            </a:r>
            <a:r>
              <a:rPr lang="ko-KR" altLang="en-US" sz="32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계획 중에 </a:t>
            </a:r>
            <a:r>
              <a:rPr lang="ko-KR" altLang="en-US" sz="32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있습니다</a:t>
            </a:r>
            <a:r>
              <a:rPr lang="en-US" altLang="ko-KR" sz="28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(</a:t>
            </a:r>
            <a:r>
              <a:rPr lang="ko-KR" altLang="en-US" sz="28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이번주 토요일까지 신청</a:t>
            </a:r>
            <a:r>
              <a:rPr lang="en-US" altLang="ko-KR" sz="32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)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442913" marR="0" lvl="0" indent="-442913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6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다음주 어린이 예배 </a:t>
            </a:r>
            <a:r>
              <a:rPr lang="ko-KR" altLang="en-US" sz="3200" b="1" noProof="0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임사자는</a:t>
            </a:r>
            <a:r>
              <a:rPr lang="ko-KR" altLang="en-US" sz="32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사회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지민정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선생님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</a:t>
            </a:r>
            <a:endParaRPr lang="en-US" altLang="ko-KR" sz="3200" b="1" dirty="0" smtClean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442913" marR="0" lvl="0" indent="-442913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대표기도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이루하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어린이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헌금기도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신서우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어린이입니다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endParaRPr kumimoji="0" lang="en-US" altLang="ko-KR" sz="3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89029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1781" y="511879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성경 말씀</a:t>
            </a:r>
            <a:endParaRPr kumimoji="0" lang="en-US" altLang="ko-KR" sz="47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9" name="가로 글상자 10"/>
          <p:cNvSpPr txBox="1"/>
          <p:nvPr/>
        </p:nvSpPr>
        <p:spPr>
          <a:xfrm>
            <a:off x="1692737" y="2251069"/>
            <a:ext cx="8802964" cy="3508649"/>
          </a:xfrm>
          <a:prstGeom prst="rect">
            <a:avLst/>
          </a:prstGeom>
        </p:spPr>
        <p:txBody>
          <a:bodyPr vert="horz" wrap="square" lIns="91430" tIns="45718" rIns="91430" bIns="45718" anchor="t">
            <a:spAutoFit/>
          </a:bodyPr>
          <a:lstStyle/>
          <a:p>
            <a:pPr marL="0" marR="0" lvl="0" indent="0" algn="l" defTabSz="913946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우리는 구원 받는 자들에게나 </a:t>
            </a:r>
            <a:endParaRPr kumimoji="0" lang="en-US" altLang="ko-KR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  <a:p>
            <a:pPr marL="0" marR="0" lvl="0" indent="0" algn="l" defTabSz="913946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망하는 </a:t>
            </a: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자들에게나 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하나님 </a:t>
            </a: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앞에서 그리스도의 향기니</a:t>
            </a:r>
          </a:p>
          <a:p>
            <a:pPr marL="0" marR="0" lvl="0" indent="0" algn="r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 </a:t>
            </a:r>
            <a:r>
              <a:rPr kumimoji="0" lang="ko-KR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고린</a:t>
            </a:r>
            <a:r>
              <a:rPr kumimoji="0" lang="ko-KR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도</a:t>
            </a:r>
            <a:r>
              <a:rPr kumimoji="0" lang="ko-KR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후서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장 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15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절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166940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4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5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6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39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2701415" y="1087038"/>
            <a:ext cx="6416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</a:t>
            </a: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6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rcRect l="2430" t="12781" r="2578" b="5365"/>
          <a:stretch/>
        </p:blipFill>
        <p:spPr>
          <a:xfrm>
            <a:off x="981881" y="1733369"/>
            <a:ext cx="10229515" cy="512463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018349" y="3329990"/>
            <a:ext cx="10151065" cy="308008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3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35"/>
            <a:ext cx="6912768" cy="178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545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A3060-5F68-3EB2-35A3-12D3ADC74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FF8C23B0-AF9A-07E6-5BEA-4ACFE948F6E6}"/>
              </a:ext>
            </a:extLst>
          </p:cNvPr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352532-71F7-0B17-987A-010E762C8E18}"/>
              </a:ext>
            </a:extLst>
          </p:cNvPr>
          <p:cNvSpPr txBox="1"/>
          <p:nvPr/>
        </p:nvSpPr>
        <p:spPr>
          <a:xfrm>
            <a:off x="-3" y="55990"/>
            <a:ext cx="12192000" cy="1323403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690615-CBDE-465B-B0B3-0354132A8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74" y="4217985"/>
            <a:ext cx="814024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DD32E9D8-71FB-9A76-A54D-9FD871C52EB0}"/>
              </a:ext>
            </a:extLst>
          </p:cNvPr>
          <p:cNvSpPr/>
          <p:nvPr/>
        </p:nvSpPr>
        <p:spPr>
          <a:xfrm>
            <a:off x="1364795" y="856878"/>
            <a:ext cx="920114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다시 사신 주님께 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소리 높여 찬양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lvl="0" algn="ctr"/>
            <a:r>
              <a:rPr lang="ko-KR" altLang="en-US" sz="5600" b="1" dirty="0">
                <a:solidFill>
                  <a:prstClr val="black"/>
                </a:solidFill>
              </a:rPr>
              <a:t>다시 사신 주님께</a:t>
            </a:r>
            <a:endParaRPr lang="en-US" altLang="ko-KR" sz="5600" b="1" dirty="0">
              <a:solidFill>
                <a:prstClr val="black"/>
              </a:solidFill>
            </a:endParaRPr>
          </a:p>
          <a:p>
            <a:pPr lvl="0" algn="ctr"/>
            <a:r>
              <a:rPr lang="ko-KR" altLang="en-US" sz="5600" b="1" dirty="0">
                <a:solidFill>
                  <a:prstClr val="black"/>
                </a:solidFill>
              </a:rPr>
              <a:t>영광 </a:t>
            </a:r>
            <a:r>
              <a:rPr lang="ko-KR" altLang="en-US" sz="5600" b="1" dirty="0" err="1">
                <a:solidFill>
                  <a:prstClr val="black"/>
                </a:solidFill>
              </a:rPr>
              <a:t>돌리세</a:t>
            </a:r>
            <a:r>
              <a:rPr lang="ko-KR" altLang="en-US" sz="5600" b="1" dirty="0">
                <a:solidFill>
                  <a:prstClr val="black"/>
                </a:solidFill>
              </a:rPr>
              <a:t> 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617AB9-9022-FEAD-08B4-74BD2C2E986B}"/>
              </a:ext>
            </a:extLst>
          </p:cNvPr>
          <p:cNvSpPr txBox="1"/>
          <p:nvPr/>
        </p:nvSpPr>
        <p:spPr>
          <a:xfrm>
            <a:off x="334736" y="269421"/>
            <a:ext cx="2188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 부활했으니</a:t>
            </a:r>
          </a:p>
        </p:txBody>
      </p:sp>
    </p:spTree>
    <p:extLst>
      <p:ext uri="{BB962C8B-B14F-4D97-AF65-F5344CB8AC3E}">
        <p14:creationId xmlns:p14="http://schemas.microsoft.com/office/powerpoint/2010/main" val="3680038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284B3-DB1C-F6D9-E815-56CC70098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A6529B03-CC14-D29A-5B7E-0134DFBC79AE}"/>
              </a:ext>
            </a:extLst>
          </p:cNvPr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5C8E96-ED02-E51F-5001-F08287EEA093}"/>
              </a:ext>
            </a:extLst>
          </p:cNvPr>
          <p:cNvSpPr txBox="1"/>
          <p:nvPr/>
        </p:nvSpPr>
        <p:spPr>
          <a:xfrm>
            <a:off x="-3" y="55990"/>
            <a:ext cx="12192000" cy="1323403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74A8ACC-311B-6AB6-823B-B81222938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74" y="4217985"/>
            <a:ext cx="814024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BB37E335-3DC2-118F-2EE4-3884EC370512}"/>
              </a:ext>
            </a:extLst>
          </p:cNvPr>
          <p:cNvSpPr/>
          <p:nvPr/>
        </p:nvSpPr>
        <p:spPr>
          <a:xfrm>
            <a:off x="1364795" y="856878"/>
            <a:ext cx="92011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마귀 권세 이긴 주 할렐루야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6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왕의 왕이 되셨네 할렐루야</a:t>
            </a:r>
            <a:endParaRPr lang="en-US" altLang="ko-KR" sz="56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높은 이름 세상에 할렐루야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6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널리 반포하여라 할렐루야</a:t>
            </a:r>
            <a:endParaRPr kumimoji="0" lang="ko-KR" altLang="en-US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38B804-F5A6-89D3-AC58-1850DCE61B40}"/>
              </a:ext>
            </a:extLst>
          </p:cNvPr>
          <p:cNvSpPr txBox="1"/>
          <p:nvPr/>
        </p:nvSpPr>
        <p:spPr>
          <a:xfrm>
            <a:off x="334736" y="269421"/>
            <a:ext cx="2188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 부활했으니</a:t>
            </a:r>
          </a:p>
        </p:txBody>
      </p:sp>
    </p:spTree>
    <p:extLst>
      <p:ext uri="{BB962C8B-B14F-4D97-AF65-F5344CB8AC3E}">
        <p14:creationId xmlns:p14="http://schemas.microsoft.com/office/powerpoint/2010/main" val="384306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B975C-F8C6-17D0-B36A-031371E4B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C19541D4-BBA4-D804-C0D7-743A7DD1D0BC}"/>
              </a:ext>
            </a:extLst>
          </p:cNvPr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1583AC-4738-773F-6C8A-3C044C38C4E9}"/>
              </a:ext>
            </a:extLst>
          </p:cNvPr>
          <p:cNvSpPr txBox="1"/>
          <p:nvPr/>
        </p:nvSpPr>
        <p:spPr>
          <a:xfrm>
            <a:off x="-3" y="55990"/>
            <a:ext cx="12192000" cy="1323403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FB442FA-781B-C824-3297-1750D74F9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74" y="4217985"/>
            <a:ext cx="814024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5D224B03-1516-A6E8-8545-504AEC2BB991}"/>
              </a:ext>
            </a:extLst>
          </p:cNvPr>
          <p:cNvSpPr/>
          <p:nvPr/>
        </p:nvSpPr>
        <p:spPr>
          <a:xfrm>
            <a:off x="1364795" y="856878"/>
            <a:ext cx="920114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다시 사신 주님께 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소리 높여 찬양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다시 사신 주님께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영광 </a:t>
            </a:r>
            <a:r>
              <a:rPr kumimoji="0" lang="ko-KR" altLang="en-US" sz="5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돌리세</a:t>
            </a: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3433DA-4449-BE9E-FA6E-3D7F4545E157}"/>
              </a:ext>
            </a:extLst>
          </p:cNvPr>
          <p:cNvSpPr txBox="1"/>
          <p:nvPr/>
        </p:nvSpPr>
        <p:spPr>
          <a:xfrm>
            <a:off x="334736" y="269421"/>
            <a:ext cx="2188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 부활했으니</a:t>
            </a:r>
          </a:p>
        </p:txBody>
      </p:sp>
    </p:spTree>
    <p:extLst>
      <p:ext uri="{BB962C8B-B14F-4D97-AF65-F5344CB8AC3E}">
        <p14:creationId xmlns:p14="http://schemas.microsoft.com/office/powerpoint/2010/main" val="1487917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92034" y="2073729"/>
            <a:ext cx="9748157" cy="258532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/>
              <a:t>예수님 부활하셨다</a:t>
            </a:r>
            <a:endParaRPr lang="en-US" altLang="ko-KR" sz="5400" b="1" dirty="0"/>
          </a:p>
          <a:p>
            <a:pPr algn="ctr"/>
            <a:r>
              <a:rPr lang="ko-KR" altLang="en-US" sz="5400" b="1" dirty="0"/>
              <a:t>죽음을 이기신 예수님</a:t>
            </a:r>
            <a:endParaRPr lang="en-US" altLang="ko-KR" sz="5400" b="1" dirty="0"/>
          </a:p>
          <a:p>
            <a:pPr algn="ctr"/>
            <a:r>
              <a:rPr lang="ko-KR" altLang="en-US" sz="5400" b="1" dirty="0"/>
              <a:t>우리를 위하여 십자가 지신</a:t>
            </a:r>
            <a:endParaRPr lang="ko-KR" alt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E31F54-05A0-FF92-11C2-B7A443418CAA}"/>
              </a:ext>
            </a:extLst>
          </p:cNvPr>
          <p:cNvSpPr txBox="1"/>
          <p:nvPr/>
        </p:nvSpPr>
        <p:spPr>
          <a:xfrm>
            <a:off x="563880" y="335280"/>
            <a:ext cx="2750820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dirty="0"/>
              <a:t>예수 부활하셨다</a:t>
            </a:r>
          </a:p>
        </p:txBody>
      </p:sp>
    </p:spTree>
    <p:extLst>
      <p:ext uri="{BB962C8B-B14F-4D97-AF65-F5344CB8AC3E}">
        <p14:creationId xmlns:p14="http://schemas.microsoft.com/office/powerpoint/2010/main" val="2444093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5054A-B519-B941-AAEA-7EC91AEDC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EB31CE30-E780-284E-D615-05AEBAEE3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34BEF3-2A96-57BD-1EEC-2C33283AD219}"/>
              </a:ext>
            </a:extLst>
          </p:cNvPr>
          <p:cNvSpPr txBox="1"/>
          <p:nvPr/>
        </p:nvSpPr>
        <p:spPr>
          <a:xfrm>
            <a:off x="1592034" y="2073729"/>
            <a:ext cx="9748157" cy="34163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 부활하셨다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사망 권세 이기신 예수님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삼일 만에 죽음 이기신 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승리의 예수님</a:t>
            </a:r>
            <a:endParaRPr kumimoji="0" lang="ko-KR" altLang="en-US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771753-1012-E67E-7779-33A6CE7CA277}"/>
              </a:ext>
            </a:extLst>
          </p:cNvPr>
          <p:cNvSpPr txBox="1"/>
          <p:nvPr/>
        </p:nvSpPr>
        <p:spPr>
          <a:xfrm>
            <a:off x="563880" y="335280"/>
            <a:ext cx="2750820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 부활하셨다</a:t>
            </a:r>
          </a:p>
        </p:txBody>
      </p:sp>
    </p:spTree>
    <p:extLst>
      <p:ext uri="{BB962C8B-B14F-4D97-AF65-F5344CB8AC3E}">
        <p14:creationId xmlns:p14="http://schemas.microsoft.com/office/powerpoint/2010/main" val="487297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CFA2E-F653-F9B8-CD9A-09A4A15DE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38A86CFD-C344-A3E6-716E-33BC97EA3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A3682D-7F6B-6740-3421-3A420041CCE6}"/>
              </a:ext>
            </a:extLst>
          </p:cNvPr>
          <p:cNvSpPr txBox="1"/>
          <p:nvPr/>
        </p:nvSpPr>
        <p:spPr>
          <a:xfrm>
            <a:off x="1592034" y="2073729"/>
            <a:ext cx="9748157" cy="258532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 부활하셨다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죽음을 이기신 예수님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우리를 위하여 십자가 지신</a:t>
            </a:r>
            <a:endParaRPr kumimoji="0" lang="ko-KR" altLang="en-US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CF5F1E-FC14-6333-D005-306100DF84DF}"/>
              </a:ext>
            </a:extLst>
          </p:cNvPr>
          <p:cNvSpPr txBox="1"/>
          <p:nvPr/>
        </p:nvSpPr>
        <p:spPr>
          <a:xfrm>
            <a:off x="563880" y="335280"/>
            <a:ext cx="2750820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 부활하셨다</a:t>
            </a:r>
          </a:p>
        </p:txBody>
      </p:sp>
    </p:spTree>
    <p:extLst>
      <p:ext uri="{BB962C8B-B14F-4D97-AF65-F5344CB8AC3E}">
        <p14:creationId xmlns:p14="http://schemas.microsoft.com/office/powerpoint/2010/main" val="2359358084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7.xml><?xml version="1.0" encoding="utf-8"?>
<a:theme xmlns:a="http://schemas.openxmlformats.org/drawingml/2006/main" name="1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8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16920</TotalTime>
  <Words>631</Words>
  <Application>Microsoft Office PowerPoint</Application>
  <PresentationFormat>와이드스크린</PresentationFormat>
  <Paragraphs>204</Paragraphs>
  <Slides>37</Slides>
  <Notes>30</Notes>
  <HiddenSlides>0</HiddenSlides>
  <MMClips>0</MMClips>
  <ScaleCrop>false</ScaleCrop>
  <HeadingPairs>
    <vt:vector size="6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8</vt:i4>
      </vt:variant>
      <vt:variant>
        <vt:lpstr>슬라이드 제목</vt:lpstr>
      </vt:variant>
      <vt:variant>
        <vt:i4>37</vt:i4>
      </vt:variant>
    </vt:vector>
  </HeadingPairs>
  <TitlesOfParts>
    <vt:vector size="60" baseType="lpstr">
      <vt:lpstr>08서울한강체 M</vt:lpstr>
      <vt:lpstr>HY견고딕</vt:lpstr>
      <vt:lpstr>HY그래픽M</vt:lpstr>
      <vt:lpstr>HY목각파임B</vt:lpstr>
      <vt:lpstr>HY엽서L</vt:lpstr>
      <vt:lpstr>HY엽서M</vt:lpstr>
      <vt:lpstr>HY중고딕</vt:lpstr>
      <vt:lpstr>HY헤드라인M</vt:lpstr>
      <vt:lpstr>굴림</vt:lpstr>
      <vt:lpstr>맑은 고딕</vt:lpstr>
      <vt:lpstr>타이포_소곤소곤 M</vt:lpstr>
      <vt:lpstr>함초롬돋움</vt:lpstr>
      <vt:lpstr>Arial</vt:lpstr>
      <vt:lpstr>Candara</vt:lpstr>
      <vt:lpstr>Symbol</vt:lpstr>
      <vt:lpstr>Office 테마</vt:lpstr>
      <vt:lpstr>7_Office 테마</vt:lpstr>
      <vt:lpstr>2_파형</vt:lpstr>
      <vt:lpstr>8_Office 테마</vt:lpstr>
      <vt:lpstr>9_Office 테마</vt:lpstr>
      <vt:lpstr>1_Office 테마</vt:lpstr>
      <vt:lpstr>11_Office 테마</vt:lpstr>
      <vt:lpstr>6_Office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A0161066</cp:lastModifiedBy>
  <cp:revision>355</cp:revision>
  <dcterms:created xsi:type="dcterms:W3CDTF">2022-06-11T10:00:30Z</dcterms:created>
  <dcterms:modified xsi:type="dcterms:W3CDTF">2025-04-19T22:33:20Z</dcterms:modified>
  <cp:version/>
</cp:coreProperties>
</file>