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09" r:id="rId9"/>
    <p:sldMasterId id="2147484133" r:id="rId10"/>
    <p:sldMasterId id="2147484145" r:id="rId11"/>
    <p:sldMasterId id="2147484158" r:id="rId12"/>
  </p:sldMasterIdLst>
  <p:notesMasterIdLst>
    <p:notesMasterId r:id="rId54"/>
  </p:notesMasterIdLst>
  <p:sldIdLst>
    <p:sldId id="1998" r:id="rId13"/>
    <p:sldId id="2753" r:id="rId14"/>
    <p:sldId id="2585" r:id="rId15"/>
    <p:sldId id="2586" r:id="rId16"/>
    <p:sldId id="2780" r:id="rId17"/>
    <p:sldId id="2781" r:id="rId18"/>
    <p:sldId id="2782" r:id="rId19"/>
    <p:sldId id="2783" r:id="rId20"/>
    <p:sldId id="2784" r:id="rId21"/>
    <p:sldId id="2785" r:id="rId22"/>
    <p:sldId id="2786" r:id="rId23"/>
    <p:sldId id="2787" r:id="rId24"/>
    <p:sldId id="2792" r:id="rId25"/>
    <p:sldId id="2793" r:id="rId26"/>
    <p:sldId id="2794" r:id="rId27"/>
    <p:sldId id="2795" r:id="rId28"/>
    <p:sldId id="2796" r:id="rId29"/>
    <p:sldId id="2797" r:id="rId30"/>
    <p:sldId id="2798" r:id="rId31"/>
    <p:sldId id="2614" r:id="rId32"/>
    <p:sldId id="2547" r:id="rId33"/>
    <p:sldId id="2548" r:id="rId34"/>
    <p:sldId id="2549" r:id="rId35"/>
    <p:sldId id="2550" r:id="rId36"/>
    <p:sldId id="2799" r:id="rId37"/>
    <p:sldId id="2800" r:id="rId38"/>
    <p:sldId id="2801" r:id="rId39"/>
    <p:sldId id="2802" r:id="rId40"/>
    <p:sldId id="2803" r:id="rId41"/>
    <p:sldId id="2804" r:id="rId42"/>
    <p:sldId id="2445" r:id="rId43"/>
    <p:sldId id="2553" r:id="rId44"/>
    <p:sldId id="2634" r:id="rId45"/>
    <p:sldId id="2312" r:id="rId46"/>
    <p:sldId id="2768" r:id="rId47"/>
    <p:sldId id="2315" r:id="rId48"/>
    <p:sldId id="2641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주의 자비가 내려와 </a:t>
            </a:r>
            <a:r>
              <a:rPr lang="ko-KR" altLang="en-US" dirty="0" err="1" smtClean="0"/>
              <a:t>내려와</a:t>
            </a:r>
            <a:r>
              <a:rPr lang="ko-KR" altLang="en-US" dirty="0" smtClean="0"/>
              <a:t> 주의 자비가  봄비 같이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7A95-4819-420D-859B-956032C97E6C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9FD9D-C43D-456D-B117-DC7BBEE971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5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AB7B-2884-41F1-844C-482FAA4C5C0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F2CBA-BC5E-45ED-B7DD-5CB967882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94792-95D2-48FC-ABF9-FEC22ADE25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57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3285-4369-4F0B-BBEA-1615E3324F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D1540-33BA-41BF-A257-1D3FA47752B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02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2243-A877-4AC7-9EB8-53C0AB81519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18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FE543-B172-4D61-AE1C-C1A01FD96C4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6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2628F-318B-4C2F-A1E7-AC7CA4FEF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5AE3E-54FB-4353-934B-6002285B43E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3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D5AE-26E1-4840-92E7-ED1C46C72A8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2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62701-2C01-45A8-BF5D-6AA43D20E97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1.</a:t>
            </a:r>
            <a:r>
              <a:rPr lang="ko-KR" altLang="en-US" sz="1100" dirty="0">
                <a:solidFill>
                  <a:srgbClr val="FF0000"/>
                </a:solidFill>
              </a:rPr>
              <a:t>주의 자비가 내려와 </a:t>
            </a:r>
            <a:r>
              <a:rPr lang="ko-KR" altLang="en-US" sz="1100" dirty="0" err="1">
                <a:solidFill>
                  <a:srgbClr val="FF0000"/>
                </a:solidFill>
              </a:rPr>
              <a:t>내려와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</a:rPr>
              <a:t>3</a:t>
            </a:r>
            <a:r>
              <a:rPr lang="en-US" altLang="ko-KR" sz="1100" dirty="0" smtClean="0">
                <a:solidFill>
                  <a:srgbClr val="000000"/>
                </a:solidFill>
              </a:rPr>
              <a:t>.</a:t>
            </a:r>
            <a:r>
              <a:rPr lang="ko-KR" altLang="en-US" sz="1100" dirty="0">
                <a:solidFill>
                  <a:srgbClr val="00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21116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1.</a:t>
            </a:r>
            <a:r>
              <a:rPr lang="ko-KR" altLang="en-US" sz="1100" dirty="0">
                <a:solidFill>
                  <a:srgbClr val="FF0000"/>
                </a:solidFill>
              </a:rPr>
              <a:t>주의 자비가 내려와 </a:t>
            </a:r>
            <a:r>
              <a:rPr lang="ko-KR" altLang="en-US" sz="1100" dirty="0" err="1">
                <a:solidFill>
                  <a:srgbClr val="FF0000"/>
                </a:solidFill>
              </a:rPr>
              <a:t>내려와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</a:rPr>
              <a:t>3</a:t>
            </a:r>
            <a:r>
              <a:rPr lang="en-US" altLang="ko-KR" sz="1100" dirty="0" smtClean="0">
                <a:solidFill>
                  <a:srgbClr val="000000"/>
                </a:solidFill>
              </a:rPr>
              <a:t>.</a:t>
            </a:r>
            <a:r>
              <a:rPr lang="ko-KR" altLang="en-US" sz="1100" dirty="0">
                <a:solidFill>
                  <a:srgbClr val="00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19577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주의 자비가 내려와 내려와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3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r>
              <a:rPr lang="ko-KR" altLang="en-US" sz="1100" dirty="0">
                <a:solidFill>
                  <a:srgbClr val="FF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3463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주의 자비가 내려와 내려와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3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r>
              <a:rPr lang="ko-KR" altLang="en-US" sz="1100" dirty="0">
                <a:solidFill>
                  <a:srgbClr val="FF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6716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히브리서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4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히브리서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9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6000" b="1" dirty="0">
                <a:solidFill>
                  <a:prstClr val="black"/>
                </a:solidFill>
              </a:rPr>
              <a:t>염소와 송아지의 피로 하지 아니하고 오직 자기의 피로 영원한 속죄를 이루사 단번에 성소에 들어가셨느니라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latin typeface="HY그래픽M"/>
                <a:ea typeface="HY그래픽M"/>
              </a:rPr>
              <a:t>부활하신</a:t>
            </a:r>
            <a:r>
              <a:rPr lang="ko-KR" altLang="en-US" sz="5200" b="1" dirty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 dirty="0">
                <a:latin typeface="HY그래픽M"/>
                <a:ea typeface="HY그래픽M"/>
              </a:rPr>
              <a:t>어린 양</a:t>
            </a:r>
            <a:r>
              <a:rPr lang="ko-KR" altLang="en-US" sz="5200" b="1" dirty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 dirty="0" err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381</Words>
  <Application>Microsoft Office PowerPoint</Application>
  <PresentationFormat>사용자 지정</PresentationFormat>
  <Paragraphs>144</Paragraphs>
  <Slides>41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41</vt:i4>
      </vt:variant>
    </vt:vector>
  </HeadingPairs>
  <TitlesOfParts>
    <vt:vector size="50" baseType="lpstr">
      <vt:lpstr>Office 테마</vt:lpstr>
      <vt:lpstr>7_Office 테마</vt:lpstr>
      <vt:lpstr>1_Office 테마</vt:lpstr>
      <vt:lpstr>2_파형</vt:lpstr>
      <vt:lpstr>3_Office 테마</vt:lpstr>
      <vt:lpstr>4_Office 테마</vt:lpstr>
      <vt:lpstr>기본 디자인</vt:lpstr>
      <vt:lpstr>White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85</cp:revision>
  <dcterms:created xsi:type="dcterms:W3CDTF">2022-06-11T10:00:30Z</dcterms:created>
  <dcterms:modified xsi:type="dcterms:W3CDTF">2023-04-08T09:53:26Z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