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882" r:id="rId6"/>
    <p:sldMasterId id="2147484978" r:id="rId7"/>
    <p:sldMasterId id="2147485002" r:id="rId8"/>
    <p:sldMasterId id="2147485050" r:id="rId9"/>
  </p:sldMasterIdLst>
  <p:notesMasterIdLst>
    <p:notesMasterId r:id="rId39"/>
  </p:notesMasterIdLst>
  <p:sldIdLst>
    <p:sldId id="1998" r:id="rId10"/>
    <p:sldId id="3545" r:id="rId11"/>
    <p:sldId id="3499" r:id="rId12"/>
    <p:sldId id="3528" r:id="rId13"/>
    <p:sldId id="3548" r:id="rId14"/>
    <p:sldId id="3549" r:id="rId15"/>
    <p:sldId id="3512" r:id="rId16"/>
    <p:sldId id="3529" r:id="rId17"/>
    <p:sldId id="3513" r:id="rId18"/>
    <p:sldId id="3552" r:id="rId19"/>
    <p:sldId id="3553" r:id="rId20"/>
    <p:sldId id="2614" r:id="rId21"/>
    <p:sldId id="2547" r:id="rId22"/>
    <p:sldId id="2548" r:id="rId23"/>
    <p:sldId id="2549" r:id="rId24"/>
    <p:sldId id="2550" r:id="rId25"/>
    <p:sldId id="3558" r:id="rId26"/>
    <p:sldId id="3559" r:id="rId27"/>
    <p:sldId id="2915" r:id="rId28"/>
    <p:sldId id="3067" r:id="rId29"/>
    <p:sldId id="3068" r:id="rId30"/>
    <p:sldId id="3069" r:id="rId31"/>
    <p:sldId id="2919" r:id="rId32"/>
    <p:sldId id="2922" r:id="rId33"/>
    <p:sldId id="2641" r:id="rId34"/>
    <p:sldId id="1932" r:id="rId35"/>
    <p:sldId id="1933" r:id="rId36"/>
    <p:sldId id="1934" r:id="rId37"/>
    <p:sldId id="2363" r:id="rId38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2025-03-21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1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2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77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41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54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3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3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35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49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759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2025-03-21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  <p:sldLayoutId id="2147484886" r:id="rId4"/>
    <p:sldLayoutId id="2147484887" r:id="rId5"/>
    <p:sldLayoutId id="2147484888" r:id="rId6"/>
    <p:sldLayoutId id="2147484889" r:id="rId7"/>
    <p:sldLayoutId id="2147484890" r:id="rId8"/>
    <p:sldLayoutId id="2147484891" r:id="rId9"/>
    <p:sldLayoutId id="2147484892" r:id="rId10"/>
    <p:sldLayoutId id="2147484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2025-03-21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206" y="2032907"/>
            <a:ext cx="101590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주님 험한 십자가를 지고 우리의 모든 죄를 대신 지셨죠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말할 수 없는 아픔들보다 더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우리를 사랑하심 더 깊죠</a:t>
            </a:r>
            <a:endParaRPr lang="ko-KR" altLang="en-US" sz="5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(</a:t>
            </a:r>
            <a:r>
              <a:rPr lang="ko-KR" altLang="en-US" b="1" dirty="0" smtClean="0">
                <a:solidFill>
                  <a:prstClr val="white">
                    <a:lumMod val="95000"/>
                  </a:prstClr>
                </a:solidFill>
              </a:rPr>
              <a:t>주님 험한 십자가를 지고</a:t>
            </a:r>
            <a:r>
              <a:rPr lang="en-US" altLang="ko-KR" b="1" dirty="0" smtClean="0">
                <a:solidFill>
                  <a:prstClr val="white">
                    <a:lumMod val="95000"/>
                  </a:prstClr>
                </a:solidFill>
              </a:rPr>
              <a:t>)</a:t>
            </a:r>
            <a:endParaRPr lang="ko-KR" altLang="en-US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628" y="1787979"/>
            <a:ext cx="9968593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나를 위해 그 십자가 지신 사랑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이제 나는 알죠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나의 맘 속에 언제나 계시죠</a:t>
            </a:r>
            <a:endParaRPr lang="en-US" altLang="ko-KR" sz="54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 smtClean="0">
                <a:solidFill>
                  <a:prstClr val="white">
                    <a:lumMod val="95000"/>
                  </a:prstClr>
                </a:solidFill>
              </a:rPr>
              <a:t>나를 위해 죽으신 주님</a:t>
            </a:r>
            <a:endParaRPr lang="ko-KR" altLang="en-US" sz="5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23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사순절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나는 예배자 입니다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24692" y="153617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나는 하나님을 예배하는 </a:t>
            </a:r>
          </a:p>
          <a:p>
            <a:pPr algn="ctr"/>
            <a:r>
              <a:rPr lang="ko-KR" altLang="en-US" sz="6000" b="1" dirty="0"/>
              <a:t>예배자 입니다</a:t>
            </a:r>
          </a:p>
          <a:p>
            <a:pPr algn="ctr"/>
            <a:r>
              <a:rPr lang="ko-KR" altLang="en-US" sz="6000" b="1" dirty="0"/>
              <a:t>내가 서 있는 곳 어디서나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57" y="326571"/>
            <a:ext cx="2473779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8603" y="346482"/>
            <a:ext cx="230383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prstClr val="black"/>
                </a:solidFill>
              </a:rPr>
              <a:t>나는 예배자 입니다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51114" y="1547631"/>
            <a:ext cx="11013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내 영혼 거룩한 은혜를 향하여</a:t>
            </a:r>
          </a:p>
          <a:p>
            <a:pPr algn="ctr"/>
            <a:r>
              <a:rPr lang="ko-KR" altLang="en-US" sz="6000" b="1" dirty="0"/>
              <a:t>완전한 하나님 향하여</a:t>
            </a:r>
          </a:p>
          <a:p>
            <a:pPr algn="ctr"/>
            <a:r>
              <a:rPr lang="ko-KR" altLang="en-US" sz="6000" b="1" dirty="0"/>
              <a:t>이곳에서 바로 이 시간</a:t>
            </a:r>
          </a:p>
          <a:p>
            <a:pPr algn="ctr"/>
            <a:r>
              <a:rPr lang="ko-KR" altLang="en-US" sz="6000" b="1" dirty="0"/>
              <a:t>하나님을 예배합니다</a:t>
            </a:r>
          </a:p>
        </p:txBody>
      </p:sp>
    </p:spTree>
    <p:extLst>
      <p:ext uri="{BB962C8B-B14F-4D97-AF65-F5344CB8AC3E}">
        <p14:creationId xmlns:p14="http://schemas.microsoft.com/office/powerpoint/2010/main" val="2394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안지혁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solidFill>
                  <a:prstClr val="black"/>
                </a:solidFill>
              </a:rPr>
              <a:t>찬양해요</a:t>
            </a:r>
            <a:r>
              <a:rPr lang="en-US" altLang="ko-KR" sz="8000" dirty="0" smtClean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마가복음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45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마가복음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10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62271"/>
            <a:ext cx="11201400" cy="378564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 smtClean="0"/>
              <a:t>45 </a:t>
            </a:r>
            <a:r>
              <a:rPr lang="ko-KR" altLang="en-US" sz="5800" b="1" dirty="0" smtClean="0"/>
              <a:t>인자가 온 것은 섬김을 받으려 함이 아니라 도리어 섬기려 하고 자기 목숨을 많은 사람의 대속</a:t>
            </a:r>
            <a:endParaRPr lang="en-US" altLang="ko-KR" sz="5800" b="1" dirty="0" smtClean="0"/>
          </a:p>
          <a:p>
            <a:pPr lvl="0">
              <a:defRPr/>
            </a:pPr>
            <a:r>
              <a:rPr lang="ko-KR" altLang="en-US" sz="5800" b="1" dirty="0" smtClean="0"/>
              <a:t>물로 주려 함이니라</a:t>
            </a:r>
            <a:endParaRPr lang="ko-KR" altLang="en-US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30" y="1579808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6000" b="1" dirty="0" smtClean="0">
                <a:latin typeface="HY그래픽M"/>
                <a:ea typeface="HY그래픽M"/>
              </a:rPr>
              <a:t>“</a:t>
            </a:r>
            <a:r>
              <a:rPr lang="ko-KR" altLang="en-US" sz="6000" b="1" dirty="0" smtClean="0">
                <a:latin typeface="HY그래픽M"/>
                <a:ea typeface="HY그래픽M"/>
              </a:rPr>
              <a:t>왜 </a:t>
            </a:r>
            <a:r>
              <a:rPr lang="ko-KR" altLang="en-US" sz="6600" b="1" dirty="0" smtClean="0">
                <a:solidFill>
                  <a:srgbClr val="0070C0"/>
                </a:solidFill>
                <a:latin typeface="HY그래픽M"/>
                <a:ea typeface="HY그래픽M"/>
              </a:rPr>
              <a:t>나만</a:t>
            </a:r>
            <a:r>
              <a:rPr lang="en-US" altLang="ko-KR" sz="6000" b="1" dirty="0" smtClean="0">
                <a:latin typeface="HY그래픽M"/>
                <a:ea typeface="HY그래픽M"/>
              </a:rPr>
              <a:t>!!”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홍현후</a:t>
            </a: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전도사님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이예인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하하 호호 하하 </a:t>
            </a:r>
            <a:r>
              <a:rPr lang="ko-KR" altLang="en-US" sz="5600" b="1" dirty="0" smtClean="0"/>
              <a:t>호호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웃으며 인사해</a:t>
            </a:r>
          </a:p>
          <a:p>
            <a:pPr algn="ctr"/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랄라</a:t>
            </a:r>
            <a:r>
              <a:rPr lang="ko-KR" altLang="en-US" sz="5600" b="1" dirty="0"/>
              <a:t> </a:t>
            </a:r>
            <a:r>
              <a:rPr lang="ko-KR" altLang="en-US" sz="5600" b="1" dirty="0" err="1"/>
              <a:t>룰루</a:t>
            </a:r>
            <a:r>
              <a:rPr lang="ko-KR" altLang="en-US" sz="5600" b="1" dirty="0"/>
              <a:t> </a:t>
            </a:r>
            <a:r>
              <a:rPr lang="ko-KR" altLang="en-US" sz="5600" b="1" dirty="0" err="1" smtClean="0"/>
              <a:t>랄라</a:t>
            </a:r>
            <a:endParaRPr lang="en-US" altLang="ko-KR" sz="5600" b="1" dirty="0" smtClean="0"/>
          </a:p>
          <a:p>
            <a:pPr algn="ctr"/>
            <a:r>
              <a:rPr lang="ko-KR" altLang="en-US" sz="5600" b="1" dirty="0" smtClean="0"/>
              <a:t> </a:t>
            </a:r>
            <a:r>
              <a:rPr lang="ko-KR" altLang="en-US" sz="5600" b="1" dirty="0"/>
              <a:t>즐겁게 </a:t>
            </a:r>
            <a:r>
              <a:rPr lang="ko-KR" altLang="en-US" sz="5600" b="1" dirty="0" smtClean="0"/>
              <a:t>인사해</a:t>
            </a:r>
            <a:endParaRPr lang="ko-KR" altLang="en-US" sz="5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/>
              <a:t>인사합시다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6" y="4217986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67542" y="904565"/>
            <a:ext cx="99604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 smtClean="0">
                <a:solidFill>
                  <a:prstClr val="black"/>
                </a:solidFill>
              </a:rPr>
              <a:t>우리는 </a:t>
            </a:r>
            <a:r>
              <a:rPr lang="ko-KR" altLang="en-US" sz="5600" b="1" dirty="0">
                <a:solidFill>
                  <a:prstClr val="black"/>
                </a:solidFill>
              </a:rPr>
              <a:t>하나님의 자녀들이죠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 다 하나 되어 인사합시다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서로를 축복하며 안아주세요</a:t>
            </a:r>
          </a:p>
          <a:p>
            <a:pPr algn="ctr"/>
            <a:r>
              <a:rPr lang="ko-KR" altLang="en-US" sz="5600" b="1" dirty="0">
                <a:solidFill>
                  <a:prstClr val="black"/>
                </a:solidFill>
              </a:rPr>
              <a:t>모두다 기뻐하며 인사합시다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736" y="202042"/>
            <a:ext cx="1518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인사합시다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765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1843" y="2024743"/>
            <a:ext cx="9617529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주의 자비가 내려와 내려와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주의 자비가 봄비같이</a:t>
            </a:r>
            <a:endParaRPr lang="en-US" altLang="ko-KR" sz="5400" b="1" dirty="0" smtClean="0"/>
          </a:p>
          <a:p>
            <a:pPr algn="ctr"/>
            <a:r>
              <a:rPr lang="ko-KR" altLang="en-US" sz="5400" b="1" dirty="0" smtClean="0"/>
              <a:t>쥐의 자비가 내려와 나를 덮네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297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14"/>
            <a:ext cx="26336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8777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자비하심과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주의 은혜로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HEY HO~ </a:t>
            </a:r>
            <a:r>
              <a:rPr lang="ko-KR" altLang="en-US" sz="5400" b="1" dirty="0" smtClean="0"/>
              <a:t>나는 영원히 춤추리</a:t>
            </a:r>
            <a:endParaRPr lang="en-US" altLang="ko-KR" sz="5400" b="1" dirty="0" smtClean="0"/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부끄럽고 슬픈 마음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내게 있어요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벗어버리고 싶어요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죄 죄 죄가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생각 더럽힐 때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깨끗하게 덮어주세요 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매일매일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41" y="1229972"/>
            <a:ext cx="108164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나를 사랑하시는 하나님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오직 주만 바라 보면서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내 마음 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매일매일 준비해요</a:t>
            </a:r>
            <a:endParaRPr lang="en-US" altLang="ko-KR" sz="56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5600" b="1" dirty="0" smtClean="0">
                <a:solidFill>
                  <a:prstClr val="black"/>
                </a:solidFill>
              </a:rPr>
              <a:t>하나님 만 사랑할래요</a:t>
            </a:r>
            <a:endParaRPr lang="ko-KR" altLang="en-US" sz="5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9353" y="120902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dirty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나는야 주의 어린이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9865" y="164102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기도하고</a:t>
            </a:r>
          </a:p>
          <a:p>
            <a:pPr algn="ctr"/>
            <a:r>
              <a:rPr lang="ko-KR" altLang="en-US" sz="6000" b="1" dirty="0">
                <a:solidFill>
                  <a:prstClr val="black"/>
                </a:solidFill>
              </a:rPr>
              <a:t>예수님처럼 섬기며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믿음으로 자라나요</a:t>
            </a:r>
            <a:br>
              <a:rPr lang="ko-KR" altLang="en-US" sz="6000" b="1" dirty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나는야 주의 어린이</a:t>
            </a:r>
          </a:p>
        </p:txBody>
      </p:sp>
    </p:spTree>
    <p:extLst>
      <p:ext uri="{BB962C8B-B14F-4D97-AF65-F5344CB8AC3E}">
        <p14:creationId xmlns:p14="http://schemas.microsoft.com/office/powerpoint/2010/main" val="185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16777</TotalTime>
  <Words>432</Words>
  <Application>Microsoft Office PowerPoint</Application>
  <PresentationFormat>사용자 지정</PresentationFormat>
  <Paragraphs>155</Paragraphs>
  <Slides>29</Slides>
  <Notes>21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29</vt:i4>
      </vt:variant>
    </vt:vector>
  </HeadingPairs>
  <TitlesOfParts>
    <vt:vector size="38" baseType="lpstr">
      <vt:lpstr>Office 테마</vt:lpstr>
      <vt:lpstr>7_Office 테마</vt:lpstr>
      <vt:lpstr>2_파형</vt:lpstr>
      <vt:lpstr>8_Office 테마</vt:lpstr>
      <vt:lpstr>9_Office 테마</vt:lpstr>
      <vt:lpstr>2_Office 테마</vt:lpstr>
      <vt:lpstr>1_Office 테마</vt:lpstr>
      <vt:lpstr>11_Office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343</cp:revision>
  <dcterms:created xsi:type="dcterms:W3CDTF">2022-06-11T10:00:30Z</dcterms:created>
  <dcterms:modified xsi:type="dcterms:W3CDTF">2025-03-21T10:51:16Z</dcterms:modified>
  <cp:version/>
</cp:coreProperties>
</file>