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917" r:id="rId3"/>
    <p:sldMasterId id="2147484097" r:id="rId4"/>
    <p:sldMasterId id="2147484323" r:id="rId5"/>
    <p:sldMasterId id="2147484355" r:id="rId6"/>
  </p:sldMasterIdLst>
  <p:notesMasterIdLst>
    <p:notesMasterId r:id="rId41"/>
  </p:notesMasterIdLst>
  <p:sldIdLst>
    <p:sldId id="1998" r:id="rId7"/>
    <p:sldId id="3011" r:id="rId8"/>
    <p:sldId id="2894" r:id="rId9"/>
    <p:sldId id="2895" r:id="rId10"/>
    <p:sldId id="2896" r:id="rId11"/>
    <p:sldId id="3006" r:id="rId12"/>
    <p:sldId id="3007" r:id="rId13"/>
    <p:sldId id="3008" r:id="rId14"/>
    <p:sldId id="3009" r:id="rId15"/>
    <p:sldId id="2996" r:id="rId16"/>
    <p:sldId id="2998" r:id="rId17"/>
    <p:sldId id="2999" r:id="rId18"/>
    <p:sldId id="2614" r:id="rId19"/>
    <p:sldId id="2547" r:id="rId20"/>
    <p:sldId id="2548" r:id="rId21"/>
    <p:sldId id="2549" r:id="rId22"/>
    <p:sldId id="2550" r:id="rId23"/>
    <p:sldId id="3003" r:id="rId24"/>
    <p:sldId id="3004" r:id="rId25"/>
    <p:sldId id="3005" r:id="rId26"/>
    <p:sldId id="2915" r:id="rId27"/>
    <p:sldId id="2916" r:id="rId28"/>
    <p:sldId id="2917" r:id="rId29"/>
    <p:sldId id="2918" r:id="rId30"/>
    <p:sldId id="2919" r:id="rId31"/>
    <p:sldId id="2922" r:id="rId32"/>
    <p:sldId id="2641" r:id="rId33"/>
    <p:sldId id="3012" r:id="rId34"/>
    <p:sldId id="3014" r:id="rId35"/>
    <p:sldId id="3013" r:id="rId36"/>
    <p:sldId id="1932" r:id="rId37"/>
    <p:sldId id="1933" r:id="rId38"/>
    <p:sldId id="1934" r:id="rId39"/>
    <p:sldId id="2363" r:id="rId4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BDF0313A-534E-4466-A7CE-30B11529FC61}">
          <p14:sldIdLst>
            <p14:sldId id="1998"/>
            <p14:sldId id="3011"/>
            <p14:sldId id="2894"/>
            <p14:sldId id="2895"/>
            <p14:sldId id="2896"/>
            <p14:sldId id="3006"/>
            <p14:sldId id="3007"/>
            <p14:sldId id="3008"/>
            <p14:sldId id="3009"/>
            <p14:sldId id="2996"/>
            <p14:sldId id="2998"/>
            <p14:sldId id="2999"/>
            <p14:sldId id="2614"/>
            <p14:sldId id="2547"/>
            <p14:sldId id="2548"/>
            <p14:sldId id="2549"/>
            <p14:sldId id="2550"/>
            <p14:sldId id="3003"/>
            <p14:sldId id="3004"/>
            <p14:sldId id="3005"/>
            <p14:sldId id="2915"/>
            <p14:sldId id="2916"/>
            <p14:sldId id="2917"/>
            <p14:sldId id="2918"/>
            <p14:sldId id="2919"/>
            <p14:sldId id="2922"/>
            <p14:sldId id="2641"/>
            <p14:sldId id="3012"/>
            <p14:sldId id="3014"/>
            <p14:sldId id="3013"/>
            <p14:sldId id="1932"/>
            <p14:sldId id="1933"/>
            <p14:sldId id="1934"/>
            <p14:sldId id="2363"/>
          </p14:sldIdLst>
        </p14:section>
        <p14:section name="제목 없는 구역" id="{E782A673-7D13-45DC-9A84-57E252333D6C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87" autoAdjust="0"/>
  </p:normalViewPr>
  <p:slideViewPr>
    <p:cSldViewPr snapToGrid="0">
      <p:cViewPr>
        <p:scale>
          <a:sx n="86" d="100"/>
          <a:sy n="86" d="100"/>
        </p:scale>
        <p:origin x="-490" y="211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2023-11-19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28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2023-11-19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2023-11-19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2023-11-19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0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8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4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2023-11-19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9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5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0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0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pPr lvl="0"/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>
              <a:defRPr/>
            </a:pPr>
            <a:r>
              <a:rPr lang="ko-KR" altLang="en-US"/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>
              <a:defRPr/>
            </a:pPr>
            <a:r>
              <a:rPr lang="ko-KR" altLang="en-US"/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>
              <a:defRPr/>
            </a:pPr>
            <a:r>
              <a:rPr lang="ko-KR" altLang="en-US"/>
              <a:t>프레젠테이션 부제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709035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55" y="420374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44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4" y="407452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71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34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34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2023-11-19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34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6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55" y="338834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41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47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705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227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84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2023-11-19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24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689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07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2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78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8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4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5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991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5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876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65032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88820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42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42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356506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2023-11-19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855457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727472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42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7336714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973801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798073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3742232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1926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4174214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175849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80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12686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2023-11-19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1532119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384950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lvl="0">
              <a:defRPr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fld id="{64412410-84FC-4F58-8A81-51ECC5AA7889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1914011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/>
          <a:lstStyle/>
          <a:p>
            <a:pPr lvl="0"/>
            <a:fld id="{14490868-A963-400F-9D7A-58B686C33C7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vl="0"/>
              <a:t>2023-11-19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419991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3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70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7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2023-11-19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75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822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7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3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3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2023-11-19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2023-11-19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2023-11-19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  <p:sldLayoutId id="2147484463" r:id="rId13"/>
  </p:sldLayoutIdLst>
  <p:transition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8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512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66" y="6250512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512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553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dsp="http://schemas.microsoft.com/office/drawing/2008/diagram" xmlns:dgm="http://schemas.openxmlformats.org/drawingml/2006/diagram" xmlns:c="http://schemas.openxmlformats.org/drawingml/2006/chart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dsp="http://schemas.microsoft.com/office/drawing/2008/diagram" xmlns:dgm="http://schemas.openxmlformats.org/drawingml/2006/diagram" xmlns:c="http://schemas.openxmlformats.org/drawingml/2006/chart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3204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  <p:sldLayoutId id="2147484338" r:id="rId15"/>
    <p:sldLayoutId id="2147484399" r:id="rId16"/>
    <p:sldLayoutId id="2147484428" r:id="rId17"/>
  </p:sldLayoutIdLst>
  <p:transition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42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3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아보카도와 라임"/>
          <p:cNvSpPr>
            <a:spLocks noGrp="1" noTextEdit="1"/>
          </p:cNvSpPr>
          <p:nvPr>
            <p:ph type="pic" idx="2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3" name="프레젠테이션 제목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저자 및 날짜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본문 첫 번째 줄…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D174"/>
          </a:solidFill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lvl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sz="3200" b="0" i="0" u="none" strike="noStrike" cap="none" spc="0" normalizeH="0" baseline="0"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가로 글상자 6"/>
          <p:cNvSpPr txBox="1"/>
          <p:nvPr/>
        </p:nvSpPr>
        <p:spPr>
          <a:xfrm>
            <a:off x="691282" y="1473200"/>
            <a:ext cx="10501854" cy="391160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감사해요  깨닫지 못했었는데</a:t>
            </a: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내가 얼마나 소중한 존재라는 걸</a:t>
            </a: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태초부터 지금까지 </a:t>
            </a: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하나님의 사랑은</a:t>
            </a: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항상 날 향하고 있었다는 </a:t>
            </a:r>
            <a:r>
              <a:rPr lang="ko-KR" altLang="en-US" sz="47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걸</a:t>
            </a:r>
          </a:p>
        </p:txBody>
      </p:sp>
      <p:sp>
        <p:nvSpPr>
          <p:cNvPr id="8" name="가로 글상자 7"/>
          <p:cNvSpPr txBox="1"/>
          <p:nvPr/>
        </p:nvSpPr>
        <p:spPr>
          <a:xfrm>
            <a:off x="287734" y="177800"/>
            <a:ext cx="5494337" cy="46355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lvl="0" indent="0" defTabSz="2438338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2400" b="1" i="0" u="none" strike="noStrike" cap="none" spc="0" normalizeH="0" baseline="0"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감사해요 깨닫지 못했었는데</a:t>
            </a:r>
          </a:p>
        </p:txBody>
      </p:sp>
    </p:spTree>
    <p:extLst>
      <p:ext uri="{BB962C8B-B14F-4D97-AF65-F5344CB8AC3E}">
        <p14:creationId xmlns:p14="http://schemas.microsoft.com/office/powerpoint/2010/main" val="161919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아보카도와 라임"/>
          <p:cNvSpPr>
            <a:spLocks noGrp="1" noTextEdit="1"/>
          </p:cNvSpPr>
          <p:nvPr>
            <p:ph type="pic" idx="2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3" name="프레젠테이션 제목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저자 및 날짜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본문 첫 번째 줄…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D174"/>
          </a:solidFill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lvl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sz="3200" b="0" i="0" u="none" strike="noStrike" cap="none" spc="0" normalizeH="0" baseline="0"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가로 글상자 6"/>
          <p:cNvSpPr txBox="1"/>
          <p:nvPr/>
        </p:nvSpPr>
        <p:spPr>
          <a:xfrm>
            <a:off x="2169641" y="1044574"/>
            <a:ext cx="8686153" cy="476885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1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고마워요 그 사랑을 </a:t>
            </a: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1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가르쳐준 당신께</a:t>
            </a: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1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주께서 허락하신 당신께</a:t>
            </a: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1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그리스도의 사랑으로 </a:t>
            </a: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1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더욱 섬기며</a:t>
            </a: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1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이제 나도 세상에 전하리라</a:t>
            </a:r>
          </a:p>
        </p:txBody>
      </p:sp>
      <p:sp>
        <p:nvSpPr>
          <p:cNvPr id="8" name="가로 글상자 7"/>
          <p:cNvSpPr txBox="1"/>
          <p:nvPr/>
        </p:nvSpPr>
        <p:spPr>
          <a:xfrm>
            <a:off x="287734" y="177800"/>
            <a:ext cx="5494337" cy="46355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lvl="0" indent="0" defTabSz="2438338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2400" b="1" i="0" u="none" strike="noStrike" cap="none" spc="0" normalizeH="0" baseline="0"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감사해요 깨닫지 못했었는데</a:t>
            </a:r>
          </a:p>
        </p:txBody>
      </p:sp>
    </p:spTree>
    <p:extLst>
      <p:ext uri="{BB962C8B-B14F-4D97-AF65-F5344CB8AC3E}">
        <p14:creationId xmlns:p14="http://schemas.microsoft.com/office/powerpoint/2010/main" val="3209494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아보카도와 라임"/>
          <p:cNvSpPr>
            <a:spLocks noGrp="1" noTextEdit="1"/>
          </p:cNvSpPr>
          <p:nvPr>
            <p:ph type="pic" idx="2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3" name="프레젠테이션 제목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저자 및 날짜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본문 첫 번째 줄…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D174"/>
          </a:solidFill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lvl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sz="3200" b="0" i="0" u="none" strike="noStrike" cap="none" spc="0" normalizeH="0" baseline="0"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가로 글상자 6"/>
          <p:cNvSpPr txBox="1"/>
          <p:nvPr/>
        </p:nvSpPr>
        <p:spPr>
          <a:xfrm>
            <a:off x="2080344" y="1473200"/>
            <a:ext cx="8686153" cy="391160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당신은 사랑받기 위해</a:t>
            </a: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그리고 그사랑 전하기위해</a:t>
            </a: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주께서 택하시고 </a:t>
            </a: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이 땅에 심으셨네</a:t>
            </a:r>
            <a:b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</a:b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또 하나의 열매를 바라시며</a:t>
            </a:r>
          </a:p>
        </p:txBody>
      </p:sp>
      <p:sp>
        <p:nvSpPr>
          <p:cNvPr id="8" name="가로 글상자 7"/>
          <p:cNvSpPr txBox="1"/>
          <p:nvPr/>
        </p:nvSpPr>
        <p:spPr>
          <a:xfrm>
            <a:off x="287734" y="177800"/>
            <a:ext cx="5494337" cy="46355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lvl="0" indent="0" defTabSz="2438338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2400" b="1" i="0" u="none" strike="noStrike" cap="none" spc="0" normalizeH="0" baseline="0"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감사해요 깨닫지 못했었는데</a:t>
            </a:r>
          </a:p>
        </p:txBody>
      </p:sp>
    </p:spTree>
    <p:extLst>
      <p:ext uri="{BB962C8B-B14F-4D97-AF65-F5344CB8AC3E}">
        <p14:creationId xmlns:p14="http://schemas.microsoft.com/office/powerpoint/2010/main" val="312484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ko-KR" sz="4000">
                <a:latin typeface="HY헤드라인M"/>
                <a:ea typeface="HY헤드라인M"/>
              </a:rPr>
              <a:t>2023</a:t>
            </a:r>
            <a:r>
              <a:rPr lang="ko-KR" altLang="en-US" sz="4000">
                <a:latin typeface="HY헤드라인M"/>
                <a:ea typeface="HY헤드라인M"/>
              </a:rPr>
              <a:t>년  </a:t>
            </a:r>
            <a:r>
              <a:rPr lang="en-US" altLang="ko-KR" sz="4000">
                <a:latin typeface="HY헤드라인M"/>
                <a:ea typeface="HY헤드라인M"/>
              </a:rPr>
              <a:t>11</a:t>
            </a:r>
            <a:r>
              <a:rPr lang="ko-KR" altLang="en-US" sz="4000">
                <a:latin typeface="HY헤드라인M"/>
                <a:ea typeface="HY헤드라인M"/>
              </a:rPr>
              <a:t>월 </a:t>
            </a:r>
            <a:r>
              <a:rPr kumimoji="0" lang="en-US" altLang="ko-KR" sz="4000" b="0" i="0" u="none" strike="noStrike" kern="1200" cap="none" spc="0" normalizeH="0" baseline="0">
                <a:solidFill>
                  <a:srgbClr val="FFFFFF"/>
                </a:solidFill>
                <a:latin typeface="HY헤드라인M"/>
                <a:ea typeface="HY헤드라인M"/>
              </a:rPr>
              <a:t>19</a:t>
            </a:r>
            <a:r>
              <a:rPr lang="ko-KR" altLang="en-US" sz="4000">
                <a:latin typeface="HY헤드라인M"/>
                <a:ea typeface="HY헤드라인M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428627" y="2718076"/>
            <a:ext cx="11496600" cy="21663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오늘은 성령강림 후  </a:t>
            </a:r>
          </a:p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스물다섯번째 주일입니다</a:t>
            </a: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4824357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29929874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143672" y="2708920"/>
            <a:ext cx="74168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o-KR" altLang="en-US" sz="9600">
                <a:solidFill>
                  <a:prstClr val="white"/>
                </a:solidFill>
              </a:rPr>
              <a:t>찬양해요</a:t>
            </a:r>
            <a:r>
              <a:rPr lang="en-US" altLang="ko-KR" sz="9600">
                <a:solidFill>
                  <a:prstClr val="white"/>
                </a:solidFill>
              </a:rPr>
              <a:t>~</a:t>
            </a:r>
            <a:endParaRPr lang="ko-KR" altLang="en-US" sz="9600">
              <a:solidFill>
                <a:prstClr val="white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005013" y="0"/>
            <a:ext cx="81819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511824" y="4581128"/>
            <a:ext cx="41044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6000">
                <a:solidFill>
                  <a:schemeClr val="bg1"/>
                </a:solidFill>
              </a:rPr>
              <a:t>찬양해요</a:t>
            </a:r>
            <a:r>
              <a:rPr lang="en-US" altLang="ko-KR" sz="6000">
                <a:solidFill>
                  <a:schemeClr val="bg1"/>
                </a:solidFill>
              </a:rPr>
              <a:t>~</a:t>
            </a:r>
            <a:endParaRPr lang="ko-KR" altLang="en-US" sz="6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73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3772545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c="http://schemas.openxmlformats.org/drawingml/2006/chart" xmlns:dgm="http://schemas.openxmlformats.org/drawingml/2006/diagram" xmlns:dsp="http://schemas.microsoft.com/office/drawing/2008/diagram"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774"/>
            <a:ext cx="7848872" cy="1287336"/>
          </a:xfrm>
          <a:prstGeom prst="rect">
            <a:avLst/>
          </a:prstGeom>
          <a:noFill/>
        </p:spPr>
        <p:txBody>
          <a:bodyPr wrap="square" lIns="91406" tIns="45710" rIns="91406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박시우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c="http://schemas.openxmlformats.org/drawingml/2006/chart" xmlns:dgm="http://schemas.openxmlformats.org/drawingml/2006/diagram" xmlns:dsp="http://schemas.microsoft.com/office/drawing/2008/diagram"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0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2139" y="1851844"/>
            <a:ext cx="7848872" cy="2984941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</a:p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 </a:t>
            </a:r>
          </a:p>
          <a:p>
            <a:pPr lvl="0" algn="ctr">
              <a:defRPr/>
            </a:pPr>
            <a:r>
              <a:rPr lang="ko-KR" altLang="en-US" sz="5800" b="1">
                <a:solidFill>
                  <a:srgbClr val="000000"/>
                </a:solidFill>
                <a:latin typeface="HY중고딕"/>
                <a:ea typeface="HY중고딕"/>
              </a:rPr>
              <a:t>사사기 </a:t>
            </a:r>
            <a:r>
              <a:rPr lang="en-US" altLang="ko-KR" sz="5800" b="1">
                <a:solidFill>
                  <a:srgbClr val="000000"/>
                </a:solidFill>
                <a:latin typeface="HY중고딕"/>
                <a:ea typeface="HY중고딕"/>
              </a:rPr>
              <a:t>21</a:t>
            </a:r>
            <a:r>
              <a:rPr lang="ko-KR" altLang="en-US" sz="5800" b="1">
                <a:solidFill>
                  <a:srgbClr val="000000"/>
                </a:solidFill>
                <a:latin typeface="HY중고딕"/>
                <a:ea typeface="HY중고딕"/>
              </a:rPr>
              <a:t>장 </a:t>
            </a:r>
            <a:r>
              <a:rPr lang="en-US" altLang="ko-KR" sz="5800" b="1">
                <a:solidFill>
                  <a:srgbClr val="000000"/>
                </a:solidFill>
                <a:latin typeface="HY중고딕"/>
                <a:ea typeface="HY중고딕"/>
              </a:rPr>
              <a:t>25</a:t>
            </a:r>
            <a:r>
              <a:rPr lang="ko-KR" altLang="en-US" sz="5800" b="1">
                <a:solidFill>
                  <a:srgbClr val="000000"/>
                </a:solidFill>
                <a:latin typeface="HY중고딕"/>
                <a:ea typeface="HY중고딕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40553163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1671" y="626193"/>
            <a:ext cx="10647250" cy="4486817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>
              <a:defRPr/>
            </a:pPr>
            <a:r>
              <a:rPr lang="ko-KR" altLang="en-US" sz="6000" b="1">
                <a:solidFill>
                  <a:prstClr val="black"/>
                </a:solidFill>
              </a:rPr>
              <a:t> </a:t>
            </a:r>
            <a:r>
              <a:rPr lang="ko-KR" altLang="en-US" sz="5800" b="1">
                <a:solidFill>
                  <a:srgbClr val="000000"/>
                </a:solidFill>
              </a:rPr>
              <a:t>성경봉독</a:t>
            </a:r>
            <a:r>
              <a:rPr lang="en-US" altLang="ko-KR" sz="5800" b="1">
                <a:solidFill>
                  <a:srgbClr val="000000"/>
                </a:solidFill>
              </a:rPr>
              <a:t>- </a:t>
            </a:r>
            <a:r>
              <a:rPr lang="ko-KR" altLang="en-US" sz="5800" b="1">
                <a:solidFill>
                  <a:srgbClr val="000000"/>
                </a:solidFill>
              </a:rPr>
              <a:t>사사기 </a:t>
            </a:r>
            <a:r>
              <a:rPr lang="en-US" altLang="ko-KR" sz="5800" b="1">
                <a:solidFill>
                  <a:srgbClr val="000000"/>
                </a:solidFill>
              </a:rPr>
              <a:t>21</a:t>
            </a:r>
            <a:r>
              <a:rPr lang="ko-KR" altLang="en-US" sz="5800" b="1">
                <a:solidFill>
                  <a:srgbClr val="000000"/>
                </a:solidFill>
              </a:rPr>
              <a:t>장</a:t>
            </a:r>
          </a:p>
          <a:p>
            <a:pPr lvl="0">
              <a:defRPr/>
            </a:pPr>
            <a:endParaRPr lang="ko-KR" altLang="en-US" sz="5500" b="1">
              <a:solidFill>
                <a:srgbClr val="000000"/>
              </a:solidFill>
            </a:endParaRPr>
          </a:p>
          <a:p>
            <a:pPr lvl="0">
              <a:buNone/>
              <a:defRPr/>
            </a:pPr>
            <a:r>
              <a:rPr lang="en-US" altLang="ko-KR" sz="5800" b="1" baseline="0">
                <a:solidFill>
                  <a:srgbClr val="000000"/>
                </a:solidFill>
              </a:rPr>
              <a:t>25</a:t>
            </a:r>
            <a:r>
              <a:rPr lang="ko-KR" altLang="en-US" sz="5800" b="1" baseline="0">
                <a:solidFill>
                  <a:srgbClr val="000000"/>
                </a:solidFill>
              </a:rPr>
              <a:t> 그 때에 이스라엘에 왕이 없으므로 사람이 각기 자기의 소견에 옳은 대로 행하였더라</a:t>
            </a:r>
          </a:p>
        </p:txBody>
      </p:sp>
    </p:spTree>
    <p:extLst>
      <p:ext uri="{BB962C8B-B14F-4D97-AF65-F5344CB8AC3E}">
        <p14:creationId xmlns:p14="http://schemas.microsoft.com/office/powerpoint/2010/main" val="16423554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c="http://schemas.openxmlformats.org/drawingml/2006/chart" xmlns:dgm="http://schemas.openxmlformats.org/drawingml/2006/diagram" xmlns:dsp="http://schemas.microsoft.com/office/drawing/2008/diagram"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43361" y="2069223"/>
            <a:ext cx="7848873" cy="2472287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 수퍼스타 사사의 시작</a:t>
            </a:r>
          </a:p>
          <a:p>
            <a:pPr lvl="0" algn="ctr">
              <a:defRPr/>
            </a:pPr>
            <a:endParaRPr lang="ko-KR" altLang="en-US" sz="5200" b="1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70813571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691" y="710294"/>
            <a:ext cx="10776857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헌금 찬양</a:t>
            </a:r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</a:p>
          <a:p>
            <a:pPr algn="ctr"/>
            <a:endParaRPr lang="en-US" altLang="ko-KR" sz="80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8000" dirty="0" err="1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성가대</a:t>
            </a: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c="http://schemas.openxmlformats.org/drawingml/2006/chart" xmlns:dgm="http://schemas.openxmlformats.org/drawingml/2006/diagram" xmlns:dsp="http://schemas.microsoft.com/office/drawing/2008/diagram"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c="http://schemas.openxmlformats.org/drawingml/2006/chart" xmlns:dgm="http://schemas.openxmlformats.org/drawingml/2006/diagram" xmlns:dsp="http://schemas.microsoft.com/office/drawing/2008/diagram"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783"/>
            <a:ext cx="7848872" cy="1287327"/>
          </a:xfrm>
          <a:prstGeom prst="rect">
            <a:avLst/>
          </a:prstGeom>
          <a:noFill/>
        </p:spPr>
        <p:txBody>
          <a:bodyPr wrap="square" lIns="91395" tIns="45710" rIns="91395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한은호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679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820" y="-27365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24137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6333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87854" y="1337101"/>
            <a:ext cx="11233248" cy="503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40000"/>
              </a:lnSpc>
              <a:buFontTx/>
              <a:buAutoNum type="arabicPeriod"/>
            </a:pPr>
            <a:r>
              <a:rPr lang="ko-KR" altLang="en-US" sz="3200" b="1" dirty="0" smtClean="0">
                <a:solidFill>
                  <a:prstClr val="black"/>
                </a:solidFill>
              </a:rPr>
              <a:t>주님의 </a:t>
            </a:r>
            <a:r>
              <a:rPr lang="ko-KR" altLang="en-US" sz="3200" b="1" dirty="0">
                <a:solidFill>
                  <a:prstClr val="black"/>
                </a:solidFill>
              </a:rPr>
              <a:t>축복과</a:t>
            </a:r>
            <a:r>
              <a:rPr lang="en-US" altLang="ko-KR" sz="3200" b="1" dirty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은혜가 우리 모두에게 </a:t>
            </a:r>
            <a:r>
              <a:rPr lang="ko-KR" altLang="en-US" sz="3200" b="1" dirty="0">
                <a:solidFill>
                  <a:prstClr val="black"/>
                </a:solidFill>
              </a:rPr>
              <a:t>가득하기를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기도합니다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</a:rPr>
              <a:t>2. 11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월</a:t>
            </a:r>
            <a:r>
              <a:rPr lang="en-US" altLang="ko-KR" sz="3200" b="1" dirty="0">
                <a:solidFill>
                  <a:prstClr val="black"/>
                </a:solidFill>
              </a:rPr>
              <a:t>25</a:t>
            </a:r>
            <a:r>
              <a:rPr lang="ko-KR" altLang="en-US" sz="3200" b="1" dirty="0">
                <a:solidFill>
                  <a:prstClr val="black"/>
                </a:solidFill>
              </a:rPr>
              <a:t>일 </a:t>
            </a:r>
            <a:r>
              <a:rPr lang="ko-KR" altLang="en-US" sz="3200" b="1" dirty="0" err="1">
                <a:solidFill>
                  <a:prstClr val="black"/>
                </a:solidFill>
              </a:rPr>
              <a:t>토요문화기행</a:t>
            </a:r>
            <a:r>
              <a:rPr lang="en-US" altLang="ko-KR" sz="2800" b="1" dirty="0">
                <a:solidFill>
                  <a:prstClr val="black"/>
                </a:solidFill>
              </a:rPr>
              <a:t>(</a:t>
            </a:r>
            <a:r>
              <a:rPr lang="ko-KR" altLang="en-US" sz="2800" b="1" dirty="0">
                <a:solidFill>
                  <a:prstClr val="black"/>
                </a:solidFill>
              </a:rPr>
              <a:t>국립과천과학관</a:t>
            </a:r>
            <a:r>
              <a:rPr lang="en-US" altLang="ko-KR" sz="2800" b="1" dirty="0">
                <a:solidFill>
                  <a:prstClr val="black"/>
                </a:solidFill>
              </a:rPr>
              <a:t>) </a:t>
            </a:r>
            <a:r>
              <a:rPr lang="ko-KR" altLang="en-US" sz="3200" b="1" dirty="0">
                <a:solidFill>
                  <a:prstClr val="black"/>
                </a:solidFill>
              </a:rPr>
              <a:t>진행될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예정입니다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2400" b="1" dirty="0">
                <a:solidFill>
                  <a:prstClr val="black"/>
                </a:solidFill>
              </a:rPr>
              <a:t>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   (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신청은 오늘까지 받습니다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.)</a:t>
            </a:r>
            <a:endParaRPr lang="en-US" altLang="ko-KR" sz="2400" b="1" dirty="0">
              <a:solidFill>
                <a:prstClr val="black"/>
              </a:solidFill>
            </a:endParaRP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</a:rPr>
              <a:t>3.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en-US" altLang="ko-KR" sz="3200" b="1" dirty="0">
                <a:solidFill>
                  <a:prstClr val="black"/>
                </a:solidFill>
              </a:rPr>
              <a:t>2024</a:t>
            </a:r>
            <a:r>
              <a:rPr lang="ko-KR" altLang="en-US" sz="3200" b="1" dirty="0">
                <a:solidFill>
                  <a:prstClr val="black"/>
                </a:solidFill>
              </a:rPr>
              <a:t>년 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4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월 봄학기 </a:t>
            </a:r>
            <a:r>
              <a:rPr lang="ko-KR" altLang="en-US" sz="3200" b="1" dirty="0">
                <a:solidFill>
                  <a:prstClr val="black"/>
                </a:solidFill>
              </a:rPr>
              <a:t>역사기행</a:t>
            </a:r>
            <a:r>
              <a:rPr lang="en-US" altLang="ko-KR" sz="3200" b="1" dirty="0">
                <a:solidFill>
                  <a:prstClr val="black"/>
                </a:solidFill>
              </a:rPr>
              <a:t>(</a:t>
            </a:r>
            <a:r>
              <a:rPr lang="ko-KR" altLang="en-US" sz="3200" b="1" dirty="0">
                <a:solidFill>
                  <a:prstClr val="black"/>
                </a:solidFill>
              </a:rPr>
              <a:t>제주도</a:t>
            </a:r>
            <a:r>
              <a:rPr lang="en-US" altLang="ko-KR" sz="3200" b="1" dirty="0">
                <a:solidFill>
                  <a:prstClr val="black"/>
                </a:solidFill>
              </a:rPr>
              <a:t>) 12</a:t>
            </a:r>
            <a:r>
              <a:rPr lang="ko-KR" altLang="en-US" sz="3200" b="1" dirty="0">
                <a:solidFill>
                  <a:prstClr val="black"/>
                </a:solidFill>
              </a:rPr>
              <a:t>월까지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신청바랍니다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</a:rPr>
              <a:t>4.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대림절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촛불점화 담당자 신청해 주세요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5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다음주는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예배위원은 사회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김정</a:t>
            </a:r>
            <a:r>
              <a:rPr lang="ko-KR" altLang="en-US" sz="3200" b="1" dirty="0">
                <a:solidFill>
                  <a:prstClr val="black"/>
                </a:solidFill>
              </a:rPr>
              <a:t>현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선생님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,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>
                <a:solidFill>
                  <a:prstClr val="black"/>
                </a:solidFill>
              </a:rPr>
              <a:t>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대표기도 </a:t>
            </a:r>
            <a:r>
              <a:rPr lang="ko-KR" altLang="en-US" sz="3200" b="1" spc="-100" dirty="0" err="1" smtClean="0">
                <a:solidFill>
                  <a:prstClr val="black"/>
                </a:solidFill>
              </a:rPr>
              <a:t>허지유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어린이</a:t>
            </a:r>
            <a:r>
              <a:rPr lang="en-US" altLang="ko-KR" sz="3200" b="1" spc="-100" dirty="0" smtClean="0">
                <a:solidFill>
                  <a:prstClr val="black"/>
                </a:solidFill>
              </a:rPr>
              <a:t>,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헌금기도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박시윤</a:t>
            </a:r>
            <a:r>
              <a:rPr lang="en-US" altLang="ko-KR" sz="3200" b="1" spc="-100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어린이 입니다</a:t>
            </a:r>
            <a:endParaRPr lang="en-US" altLang="ko-KR" sz="3200" b="1" spc="-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19749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=""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700" b="1" dirty="0" err="1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대림절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촛불점화 담당</a:t>
            </a:r>
            <a:endParaRPr kumimoji="0" lang="en-US" altLang="ko-KR" sz="47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601946"/>
              </p:ext>
            </p:extLst>
          </p:nvPr>
        </p:nvGraphicFramePr>
        <p:xfrm>
          <a:off x="1415817" y="2262935"/>
          <a:ext cx="9361040" cy="3858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8431"/>
                <a:gridCol w="1501541"/>
                <a:gridCol w="4761068"/>
              </a:tblGrid>
              <a:tr h="77174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날짜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명수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8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이름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7174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12</a:t>
                      </a:r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일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kumimoji="0" lang="ko-KR" altLang="en-US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명</a:t>
                      </a:r>
                      <a:endParaRPr kumimoji="0" lang="en-US" altLang="ko-KR" sz="28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89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24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7174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12</a:t>
                      </a:r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10</a:t>
                      </a:r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일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명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7174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12</a:t>
                      </a:r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17</a:t>
                      </a:r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일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명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7174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12</a:t>
                      </a:r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24</a:t>
                      </a:r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일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명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004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89462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445863" y="4229610"/>
            <a:ext cx="9491903" cy="32144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726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=""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2701415" y="1174590"/>
            <a:ext cx="6416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890">
              <a:defRPr/>
            </a:pPr>
            <a:r>
              <a:rPr lang="en-US" altLang="ko-KR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10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11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en-US" altLang="ko-KR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12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17" y="1843108"/>
            <a:ext cx="9942757" cy="4637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1151277" y="4681907"/>
            <a:ext cx="9901423" cy="288253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66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35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196175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55638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3_레이어 22.jpg" descr="2023 _0023_레이어 22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391680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2_레이어 23.jpg" descr="2023 _0022_레이어 23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3362337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1_레이어 24.jpg" descr="2023 _0021_레이어 24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527712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0_레이어 25.jpg" descr="2023 _0020_레이어 25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1970637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6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  <a:extraClrSchemeLst/>
</a:theme>
</file>

<file path=ppt/theme/theme6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430</Words>
  <Application>Microsoft Office PowerPoint</Application>
  <PresentationFormat>사용자 지정</PresentationFormat>
  <Paragraphs>140</Paragraphs>
  <Slides>34</Slides>
  <Notes>16</Notes>
  <HiddenSlides>0</HiddenSlides>
  <MMClips>0</MMClips>
  <ScaleCrop>false</ScaleCrop>
  <HeadingPairs>
    <vt:vector size="4" baseType="variant">
      <vt:variant>
        <vt:lpstr>테마</vt:lpstr>
      </vt:variant>
      <vt:variant>
        <vt:i4>6</vt:i4>
      </vt:variant>
      <vt:variant>
        <vt:lpstr>슬라이드 제목</vt:lpstr>
      </vt:variant>
      <vt:variant>
        <vt:i4>34</vt:i4>
      </vt:variant>
    </vt:vector>
  </HeadingPairs>
  <TitlesOfParts>
    <vt:vector size="40" baseType="lpstr">
      <vt:lpstr>Office 테마</vt:lpstr>
      <vt:lpstr>7_Office 테마</vt:lpstr>
      <vt:lpstr>2_파형</vt:lpstr>
      <vt:lpstr>3_Office 테마</vt:lpstr>
      <vt:lpstr>26_BasicWhite</vt:lpstr>
      <vt:lpstr>8_Office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SEC</cp:lastModifiedBy>
  <cp:revision>168</cp:revision>
  <dcterms:created xsi:type="dcterms:W3CDTF">2022-06-11T10:00:30Z</dcterms:created>
  <dcterms:modified xsi:type="dcterms:W3CDTF">2023-11-18T21:40:04Z</dcterms:modified>
  <cp:version/>
</cp:coreProperties>
</file>