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59" r:id="rId8"/>
    <p:sldMasterId id="2147484084" r:id="rId9"/>
    <p:sldMasterId id="2147484097" r:id="rId10"/>
  </p:sldMasterIdLst>
  <p:notesMasterIdLst>
    <p:notesMasterId r:id="rId48"/>
  </p:notesMasterIdLst>
  <p:sldIdLst>
    <p:sldId id="1998" r:id="rId11"/>
    <p:sldId id="2753" r:id="rId12"/>
    <p:sldId id="2585" r:id="rId13"/>
    <p:sldId id="2586" r:id="rId14"/>
    <p:sldId id="2754" r:id="rId15"/>
    <p:sldId id="2755" r:id="rId16"/>
    <p:sldId id="2756" r:id="rId17"/>
    <p:sldId id="2757" r:id="rId18"/>
    <p:sldId id="2758" r:id="rId19"/>
    <p:sldId id="2759" r:id="rId20"/>
    <p:sldId id="2762" r:id="rId21"/>
    <p:sldId id="2742" r:id="rId22"/>
    <p:sldId id="2743" r:id="rId23"/>
    <p:sldId id="2614" r:id="rId24"/>
    <p:sldId id="2547" r:id="rId25"/>
    <p:sldId id="2548" r:id="rId26"/>
    <p:sldId id="2549" r:id="rId27"/>
    <p:sldId id="2550" r:id="rId28"/>
    <p:sldId id="2763" r:id="rId29"/>
    <p:sldId id="2764" r:id="rId30"/>
    <p:sldId id="2765" r:id="rId31"/>
    <p:sldId id="2766" r:id="rId32"/>
    <p:sldId id="2767" r:id="rId33"/>
    <p:sldId id="2445" r:id="rId34"/>
    <p:sldId id="2553" r:id="rId35"/>
    <p:sldId id="2634" r:id="rId36"/>
    <p:sldId id="2312" r:id="rId37"/>
    <p:sldId id="2768" r:id="rId38"/>
    <p:sldId id="2315" r:id="rId39"/>
    <p:sldId id="2641" r:id="rId40"/>
    <p:sldId id="2769" r:id="rId41"/>
    <p:sldId id="2771" r:id="rId42"/>
    <p:sldId id="2772" r:id="rId43"/>
    <p:sldId id="1932" r:id="rId44"/>
    <p:sldId id="1933" r:id="rId45"/>
    <p:sldId id="1934" r:id="rId46"/>
    <p:sldId id="2363" r:id="rId4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5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5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3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98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4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0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5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1" y="4203698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94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3" y="4074473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62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9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9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98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09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39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1" y="33878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1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0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5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51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5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05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8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8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8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25559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35925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5212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4009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38696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59763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71229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53303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33999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1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67035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85449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81236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65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34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61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22" y="6250461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61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보이지 않아도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난 알 고 있어요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하나님 내 곁에 계심을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사랑의 하나님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606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하나님 함께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하시니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아무것도 두렵지 않아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내 곁에 계시니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8892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90407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46634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96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 번째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아주먼옛날(당신을향한노래)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858252" y="142875"/>
            <a:ext cx="3143249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아주먼옛날(당신을향한노래)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66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아주먼옛날(당신을향한노래)-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7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아주먼옛날(당신을향한노래)-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21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아주먼옛날(당신을향한노래)-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0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박기윤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욥기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718289"/>
            <a:ext cx="10825843" cy="489362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>
                <a:solidFill>
                  <a:prstClr val="black"/>
                </a:solidFill>
              </a:rPr>
              <a:t>욥기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42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2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주께서는 못 하실 일이 없사오며 무슨 계획이든지 못 이루실 것이 없는 줄 아오니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나 이제 </a:t>
            </a:r>
            <a:r>
              <a:rPr lang="ko-KR" altLang="en-US" sz="5200" b="1" dirty="0" smtClean="0">
                <a:solidFill>
                  <a:schemeClr val="tx2"/>
                </a:solidFill>
                <a:latin typeface="HY그래픽M"/>
                <a:ea typeface="HY그래픽M"/>
              </a:rPr>
              <a:t>알아요</a:t>
            </a:r>
            <a:r>
              <a:rPr lang="en-US" altLang="ko-KR" sz="5200" b="1" dirty="0" smtClean="0">
                <a:solidFill>
                  <a:schemeClr val="tx2"/>
                </a:solidFill>
                <a:latin typeface="HY그래픽M"/>
                <a:ea typeface="HY그래픽M"/>
              </a:rPr>
              <a:t>!</a:t>
            </a: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신민하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2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3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268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18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토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중앙박물관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~26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남도기행</a:t>
            </a:r>
            <a:r>
              <a:rPr lang="en-US" altLang="ko-KR" sz="20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신청해주세요</a:t>
            </a:r>
            <a:r>
              <a:rPr lang="en-US" altLang="ko-KR" sz="20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말씀 카드를 통해 매주 하나님의 말씀을 암송합니다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생일자를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축하하며 축복합니다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5. 3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예배위원은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채정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례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임서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안지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혁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18284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16464"/>
              </p:ext>
            </p:extLst>
          </p:nvPr>
        </p:nvGraphicFramePr>
        <p:xfrm>
          <a:off x="1025234" y="2348880"/>
          <a:ext cx="10097855" cy="3515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7873905"/>
              </a:tblGrid>
              <a:tr h="865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2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 이동재</a:t>
                      </a:r>
                      <a:r>
                        <a:rPr kumimoji="0"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(3/14), </a:t>
                      </a:r>
                      <a:r>
                        <a:rPr kumimoji="0"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(3/25)</a:t>
                      </a:r>
                    </a:p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김서진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(3/23)</a:t>
                      </a:r>
                      <a:endParaRPr kumimoji="0" lang="en-US" altLang="ko-KR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76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4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161499" y="1890944"/>
            <a:ext cx="9642624" cy="4567634"/>
            <a:chOff x="1161499" y="1890944"/>
            <a:chExt cx="9642624" cy="4567634"/>
          </a:xfrm>
        </p:grpSpPr>
        <p:pic>
          <p:nvPicPr>
            <p:cNvPr id="1026" name="Picture 2" descr="C:\Users\SEC\Downloads\167310135176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3"/>
            <a:stretch/>
          </p:blipFill>
          <p:spPr bwMode="auto">
            <a:xfrm>
              <a:off x="1161499" y="1890944"/>
              <a:ext cx="9642624" cy="4567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204" y="6134901"/>
              <a:ext cx="585000" cy="23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36859" y="5435244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08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65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아주먼옛날(당신을향한노래)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858252" y="142875"/>
            <a:ext cx="3143249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76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아주먼옛날(당신을향한노래)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0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아주먼옛날(당신을향한노래)-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55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아주먼옛날(당신을향한노래)-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42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아주먼옛날(당신을향한노래)-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53246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61BCC-B2F9-40E4-AAFE-93044638304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1542b66-be90-4ea2-9bb2-b25b806b2984"/>
    <ds:schemaRef ds:uri="20f6cbf1-5f90-4908-b26f-e717de8939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406</Words>
  <Application>Microsoft Office PowerPoint</Application>
  <PresentationFormat>사용자 지정</PresentationFormat>
  <Paragraphs>128</Paragraphs>
  <Slides>37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37</vt:i4>
      </vt:variant>
    </vt:vector>
  </HeadingPairs>
  <TitlesOfParts>
    <vt:vector size="44" baseType="lpstr">
      <vt:lpstr>Office 테마</vt:lpstr>
      <vt:lpstr>7_Office 테마</vt:lpstr>
      <vt:lpstr>1_Office 테마</vt:lpstr>
      <vt:lpstr>2_파형</vt:lpstr>
      <vt:lpstr>2_Office 테마</vt:lpstr>
      <vt:lpstr>5_White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79</cp:revision>
  <dcterms:created xsi:type="dcterms:W3CDTF">2022-06-11T10:00:30Z</dcterms:created>
  <dcterms:modified xsi:type="dcterms:W3CDTF">2023-03-04T14:42:13Z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