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801" r:id="rId3"/>
    <p:sldMasterId id="2147483865" r:id="rId4"/>
    <p:sldMasterId id="2147483891" r:id="rId5"/>
    <p:sldMasterId id="2147483917" r:id="rId6"/>
  </p:sldMasterIdLst>
  <p:notesMasterIdLst>
    <p:notesMasterId r:id="rId45"/>
  </p:notesMasterIdLst>
  <p:sldIdLst>
    <p:sldId id="1998" r:id="rId7"/>
    <p:sldId id="2478" r:id="rId8"/>
    <p:sldId id="2585" r:id="rId9"/>
    <p:sldId id="2586" r:id="rId10"/>
    <p:sldId id="2617" r:id="rId11"/>
    <p:sldId id="2618" r:id="rId12"/>
    <p:sldId id="2619" r:id="rId13"/>
    <p:sldId id="2604" r:id="rId14"/>
    <p:sldId id="2605" r:id="rId15"/>
    <p:sldId id="2606" r:id="rId16"/>
    <p:sldId id="2620" r:id="rId17"/>
    <p:sldId id="2621" r:id="rId18"/>
    <p:sldId id="2622" r:id="rId19"/>
    <p:sldId id="2614" r:id="rId20"/>
    <p:sldId id="2547" r:id="rId21"/>
    <p:sldId id="2548" r:id="rId22"/>
    <p:sldId id="2549" r:id="rId23"/>
    <p:sldId id="2550" r:id="rId24"/>
    <p:sldId id="2609" r:id="rId25"/>
    <p:sldId id="2610" r:id="rId26"/>
    <p:sldId id="2611" r:id="rId27"/>
    <p:sldId id="2445" r:id="rId28"/>
    <p:sldId id="2553" r:id="rId29"/>
    <p:sldId id="2527" r:id="rId30"/>
    <p:sldId id="2616" r:id="rId31"/>
    <p:sldId id="2312" r:id="rId32"/>
    <p:sldId id="2623" r:id="rId33"/>
    <p:sldId id="2624" r:id="rId34"/>
    <p:sldId id="2625" r:id="rId35"/>
    <p:sldId id="2315" r:id="rId36"/>
    <p:sldId id="2006" r:id="rId37"/>
    <p:sldId id="2626" r:id="rId38"/>
    <p:sldId id="2628" r:id="rId39"/>
    <p:sldId id="2627" r:id="rId40"/>
    <p:sldId id="1932" r:id="rId41"/>
    <p:sldId id="1933" r:id="rId42"/>
    <p:sldId id="1934" r:id="rId43"/>
    <p:sldId id="2363" r:id="rId4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87" autoAdjust="0"/>
  </p:normalViewPr>
  <p:slideViewPr>
    <p:cSldViewPr snapToGrid="0">
      <p:cViewPr varScale="1">
        <p:scale>
          <a:sx n="79" d="100"/>
          <a:sy n="79" d="100"/>
        </p:scale>
        <p:origin x="-74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5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8BDFC-D22E-4261-8EE4-989EA2EF652D}" type="datetimeFigureOut">
              <a:rPr lang="ko-KR" altLang="en-US" smtClean="0"/>
              <a:t>2022-10-02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F90B-29EA-4C02-BF72-5D8E4F5529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32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36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703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4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32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6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9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9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3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95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0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66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42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69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7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9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51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2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6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6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730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26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15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53867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0748640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3512522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32259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4534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47608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32319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532594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819372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98553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42748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893845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58668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1562984" y="-196850"/>
            <a:ext cx="9067801" cy="6045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21" name="제목 텍스트"/>
          <p:cNvSpPr txBox="1">
            <a:spLocks noGrp="1"/>
          </p:cNvSpPr>
          <p:nvPr>
            <p:ph type="title"/>
          </p:nvPr>
        </p:nvSpPr>
        <p:spPr>
          <a:xfrm>
            <a:off x="317500" y="4756150"/>
            <a:ext cx="11557000" cy="10033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22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213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91145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621836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전경에 짧은 울타리를 두고 해안에서 낮게 비행하는 왜가리"/>
          <p:cNvSpPr>
            <a:spLocks noGrp="1"/>
          </p:cNvSpPr>
          <p:nvPr>
            <p:ph type="pic" sz="half" idx="21"/>
          </p:nvPr>
        </p:nvSpPr>
        <p:spPr>
          <a:xfrm>
            <a:off x="6413500" y="476250"/>
            <a:ext cx="5734050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39" name="제목 텍스트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제목 텍스트</a:t>
            </a:r>
          </a:p>
        </p:txBody>
      </p:sp>
      <p:sp>
        <p:nvSpPr>
          <p:cNvPr id="40" name="본문 첫 번째 줄…"/>
          <p:cNvSpPr txBox="1">
            <a:spLocks noGrp="1"/>
          </p:cNvSpPr>
          <p:nvPr>
            <p:ph type="body" sz="quarter" idx="1"/>
          </p:nvPr>
        </p:nvSpPr>
        <p:spPr>
          <a:xfrm>
            <a:off x="825500" y="326390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  <a:lvl2pPr marL="0" indent="0" algn="ctr">
              <a:spcBef>
                <a:spcPts val="0"/>
              </a:spcBef>
              <a:buSzTx/>
              <a:buNone/>
              <a:defRPr sz="2700"/>
            </a:lvl2pPr>
            <a:lvl3pPr marL="0" indent="0" algn="ctr">
              <a:spcBef>
                <a:spcPts val="0"/>
              </a:spcBef>
              <a:buSzTx/>
              <a:buNone/>
              <a:defRPr sz="2700"/>
            </a:lvl3pPr>
            <a:lvl4pPr marL="0" indent="0" algn="ctr">
              <a:spcBef>
                <a:spcPts val="0"/>
              </a:spcBef>
              <a:buSzTx/>
              <a:buNone/>
              <a:defRPr sz="2700"/>
            </a:lvl4pPr>
            <a:lvl5pPr marL="0" indent="0" algn="ctr">
              <a:spcBef>
                <a:spcPts val="0"/>
              </a:spcBef>
              <a:buSzTx/>
              <a:buNone/>
              <a:defRPr sz="27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16968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2638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57" name="본문 첫 번째 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72451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바다로 이어지는 두 언덕 사이의 모랫길"/>
          <p:cNvSpPr>
            <a:spLocks noGrp="1"/>
          </p:cNvSpPr>
          <p:nvPr>
            <p:ph type="pic" sz="half" idx="21"/>
          </p:nvPr>
        </p:nvSpPr>
        <p:spPr>
          <a:xfrm>
            <a:off x="5480050" y="1574800"/>
            <a:ext cx="6972300" cy="464820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66" name="제목 텍스트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본문 첫 번째 줄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1900"/>
            </a:lvl1pPr>
            <a:lvl2pPr marL="558800" indent="-279400">
              <a:spcBef>
                <a:spcPts val="2250"/>
              </a:spcBef>
              <a:defRPr sz="1900"/>
            </a:lvl2pPr>
            <a:lvl3pPr marL="838200" indent="-279400">
              <a:spcBef>
                <a:spcPts val="2250"/>
              </a:spcBef>
              <a:defRPr sz="1900"/>
            </a:lvl3pPr>
            <a:lvl4pPr marL="1117600" indent="-279400">
              <a:spcBef>
                <a:spcPts val="2250"/>
              </a:spcBef>
              <a:defRPr sz="1900"/>
            </a:lvl4pPr>
            <a:lvl5pPr marL="1397000" indent="-279400">
              <a:spcBef>
                <a:spcPts val="2250"/>
              </a:spcBef>
              <a:defRPr sz="19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57128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7402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바다로 이어지는 두 언덕 사이의 모랫길"/>
          <p:cNvSpPr>
            <a:spLocks noGrp="1"/>
          </p:cNvSpPr>
          <p:nvPr>
            <p:ph type="pic" sz="quarter" idx="21"/>
          </p:nvPr>
        </p:nvSpPr>
        <p:spPr>
          <a:xfrm>
            <a:off x="7650169" y="3524250"/>
            <a:ext cx="4162425" cy="27749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4" name="전경에 짧은 울타리를 두고 해안에서 낮게 비행하는 왜가리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5" name="풀로 뒤덮인 사구에서 바라본 해변과 바다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86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1790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6"/>
            <a:ext cx="9810750" cy="29751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“여기에 인용을 입력하십시오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27077"/>
            <a:ext cx="9810750" cy="43555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78086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풀로 뒤덮인 사구에서 바라본 해변과 바다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45720" tIns="22860" rIns="45720" bIns="22860" anchor="t">
            <a:noAutofit/>
          </a:bodyPr>
          <a:lstStyle/>
          <a:p>
            <a:endParaRPr/>
          </a:p>
        </p:txBody>
      </p:sp>
      <p:sp>
        <p:nvSpPr>
          <p:cNvPr id="10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27569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724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470" y="4203644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26" y="4075340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26" y="4074419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608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244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64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244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244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655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22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070" y="338729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329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2022-10-02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2022-10-02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611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611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2022-10-02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4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4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51761" y="6540500"/>
            <a:ext cx="282130" cy="235962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 defTabSz="412750" latinLnBrk="0" hangingPunct="0"/>
            <a:fld id="{86CB4B4D-7CA3-9044-876B-883B54F8677D}" type="slidenum">
              <a:rPr lang="en-US" altLang="ko-KR" kern="0" smtClean="0">
                <a:solidFill>
                  <a:srgbClr val="000000"/>
                </a:solidFill>
              </a:rPr>
              <a:pPr algn="ctr" defTabSz="412750" latinLnBrk="0" hangingPunct="0"/>
              <a:t>‹#›</a:t>
            </a:fld>
            <a:endParaRPr lang="en-US" altLang="ko-KR" ker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9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3" r:id="rId12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480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407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81" y="6250407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407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55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06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=""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=""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27" y="1052739"/>
            <a:ext cx="1841281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2022 가사_0019_레이어 25.jpg" descr="2022 가사_0019_레이어 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696438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ko-KR" sz="4000" dirty="0">
                <a:latin typeface="HY헤드라인M" pitchFamily="18" charset="-127"/>
                <a:ea typeface="HY헤드라인M" pitchFamily="18" charset="-127"/>
              </a:rPr>
              <a:t>2022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400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lang="ko-KR" altLang="en-US" sz="4000" dirty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lang="en-US" altLang="ko-KR" sz="40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75584" y="1885244"/>
            <a:ext cx="11496600" cy="2185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오늘은 성령강림 </a:t>
            </a:r>
            <a:endParaRPr kumimoji="1" lang="en-US" altLang="ko-KR" sz="68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열 일곱  </a:t>
            </a:r>
            <a:r>
              <a:rPr kumimoji="1" lang="ko-KR" altLang="en-US" sz="68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번째 </a:t>
            </a:r>
            <a:r>
              <a:rPr kumimoji="1" lang="ko-KR" altLang="en-US" sz="68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 panose="02030600000101010101" pitchFamily="18" charset="-127"/>
                <a:ea typeface="HY헤드라인M" panose="02030600000101010101" pitchFamily="18" charset="-127"/>
              </a:rPr>
              <a:t>주일입니다</a:t>
            </a:r>
            <a:endParaRPr kumimoji="1" lang="en-US" altLang="ko-KR" sz="68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=""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21_레이어 23.jpg" descr="2022 가사_0021_레이어 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921182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82" y="1104720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3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20_레이어 24.jpg" descr="2022 가사_0020_레이어 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544534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2022 가사_0019_레이어 25.jpg" descr="2022 가사_0019_레이어 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369916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27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43226EF-66FB-425B-9636-BE31D758C7EB}"/>
              </a:ext>
            </a:extLst>
          </p:cNvPr>
          <p:cNvSpPr txBox="1"/>
          <p:nvPr/>
        </p:nvSpPr>
        <p:spPr>
          <a:xfrm>
            <a:off x="2279576" y="5006774"/>
            <a:ext cx="7848872" cy="1308030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김하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은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1091789283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27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1130E8E-C5E7-4099-AC32-B2FCCD830F10}"/>
              </a:ext>
            </a:extLst>
          </p:cNvPr>
          <p:cNvSpPr txBox="1"/>
          <p:nvPr/>
        </p:nvSpPr>
        <p:spPr>
          <a:xfrm>
            <a:off x="2181702" y="2060038"/>
            <a:ext cx="7848872" cy="2446803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100" b="1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성경봉독 </a:t>
            </a:r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  <a:p>
            <a:pPr algn="ctr"/>
            <a:r>
              <a:rPr lang="ko-KR" altLang="en-US" sz="5100" b="1" dirty="0" err="1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스가랴</a:t>
            </a:r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en-US" altLang="ko-KR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4</a:t>
            </a:r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장 </a:t>
            </a:r>
            <a:r>
              <a:rPr lang="en-US" altLang="ko-KR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6</a:t>
            </a:r>
            <a:r>
              <a:rPr lang="ko-KR" altLang="en-US" sz="5100" b="1" dirty="0" smtClean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절</a:t>
            </a:r>
            <a:endParaRPr lang="en-US" altLang="ko-KR" sz="5100" b="1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1584656"/>
      </p:ext>
    </p:extLst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408" y="894188"/>
            <a:ext cx="11104294" cy="470896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6000" b="1" dirty="0">
                <a:solidFill>
                  <a:prstClr val="black"/>
                </a:solidFill>
              </a:rPr>
              <a:t>-  </a:t>
            </a:r>
            <a:r>
              <a:rPr lang="ko-KR" altLang="en-US" sz="6000" b="1" dirty="0" err="1" smtClean="0">
                <a:solidFill>
                  <a:prstClr val="black"/>
                </a:solidFill>
              </a:rPr>
              <a:t>스가랴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4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en-US" altLang="ko-KR" sz="6000" b="1" dirty="0" smtClean="0">
                <a:solidFill>
                  <a:prstClr val="black"/>
                </a:solidFill>
              </a:rPr>
              <a:t>6 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그가 내게 대답하여 이르되 여호와께서 </a:t>
            </a:r>
            <a:r>
              <a:rPr lang="ko-KR" altLang="en-US" sz="6000" b="1" dirty="0" err="1" smtClean="0">
                <a:solidFill>
                  <a:prstClr val="black"/>
                </a:solidFill>
              </a:rPr>
              <a:t>스룹바벨에게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하신 말씀이 이러하니라 만군의 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ko-KR" altLang="en-US" sz="6000" b="1" dirty="0" smtClean="0">
                <a:solidFill>
                  <a:prstClr val="black"/>
                </a:solidFill>
              </a:rPr>
              <a:t>여호와께서 말씀하시되 이는 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10783"/>
      </p:ext>
    </p:extLst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39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408" y="894188"/>
            <a:ext cx="11104294" cy="3785632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r>
              <a:rPr lang="ko-KR" altLang="en-US" sz="6000" b="1" dirty="0">
                <a:solidFill>
                  <a:prstClr val="black"/>
                </a:solidFill>
              </a:rPr>
              <a:t> 성경봉독</a:t>
            </a:r>
            <a:r>
              <a:rPr lang="en-US" altLang="ko-KR" sz="6000" b="1" dirty="0">
                <a:solidFill>
                  <a:prstClr val="black"/>
                </a:solidFill>
              </a:rPr>
              <a:t>-  </a:t>
            </a:r>
            <a:r>
              <a:rPr lang="ko-KR" altLang="en-US" sz="6000" b="1" dirty="0" err="1" smtClean="0">
                <a:solidFill>
                  <a:prstClr val="black"/>
                </a:solidFill>
              </a:rPr>
              <a:t>스가랴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</a:rPr>
              <a:t>4</a:t>
            </a:r>
            <a:r>
              <a:rPr lang="ko-KR" altLang="en-US" sz="6000" b="1" dirty="0" smtClean="0">
                <a:solidFill>
                  <a:prstClr val="black"/>
                </a:solidFill>
              </a:rPr>
              <a:t>장</a:t>
            </a:r>
            <a:endParaRPr lang="en-US" altLang="ko-KR" sz="6000" b="1" dirty="0" smtClean="0">
              <a:solidFill>
                <a:prstClr val="black"/>
              </a:solidFill>
            </a:endParaRPr>
          </a:p>
          <a:p>
            <a:r>
              <a:rPr lang="ko-KR" altLang="en-US" sz="6000" b="1" dirty="0" smtClean="0">
                <a:solidFill>
                  <a:prstClr val="black"/>
                </a:solidFill>
              </a:rPr>
              <a:t>힘으로 되지 아니하며 능력으로 되지 아니하고 오직 나의 영으로 되느니라 </a:t>
            </a:r>
            <a:endParaRPr lang="en-US" altLang="ko-KR" sz="6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49504"/>
      </p:ext>
    </p:extLst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5808" y="1907654"/>
            <a:ext cx="7848872" cy="4185741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55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우리 힘으로는  </a:t>
            </a:r>
            <a:endParaRPr lang="en-US" altLang="ko-KR" sz="55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500" b="1" dirty="0" smtClean="0">
                <a:solidFill>
                  <a:schemeClr val="tx2">
                    <a:lumMod val="75000"/>
                  </a:schemeClr>
                </a:solidFill>
                <a:latin typeface="HY그래픽M"/>
                <a:ea typeface="HY그래픽M"/>
              </a:rPr>
              <a:t>할 수 없어요 </a:t>
            </a:r>
            <a:endParaRPr lang="en-US" altLang="ko-KR" sz="5500" b="1" dirty="0" smtClean="0">
              <a:solidFill>
                <a:schemeClr val="tx2">
                  <a:lumMod val="75000"/>
                </a:schemeClr>
              </a:solidFill>
              <a:latin typeface="HY그래픽M"/>
              <a:ea typeface="HY그래픽M"/>
            </a:endParaRPr>
          </a:p>
          <a:p>
            <a:pPr algn="ctr"/>
            <a:endParaRPr lang="en-US" altLang="ko-KR" sz="5200" b="1" dirty="0" smtClean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  <a:endParaRPr lang="en-US" altLang="ko-KR" sz="52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algn="ctr"/>
            <a:r>
              <a:rPr lang="ko-KR" altLang="en-US" sz="5200" b="1" dirty="0" smtClean="0">
                <a:solidFill>
                  <a:prstClr val="black"/>
                </a:solidFill>
                <a:latin typeface="HY그래픽M"/>
                <a:ea typeface="HY그래픽M"/>
              </a:rPr>
              <a:t>지하람 전도사님</a:t>
            </a:r>
            <a:endParaRPr lang="ko-KR" altLang="en-US" sz="5200" b="1" dirty="0">
              <a:solidFill>
                <a:prstClr val="black"/>
              </a:solidFill>
              <a:latin typeface="HY그래픽M"/>
              <a:ea typeface="HY그래픽M"/>
            </a:endParaRPr>
          </a:p>
        </p:txBody>
      </p:sp>
    </p:spTree>
    <p:extLst>
      <p:ext uri="{BB962C8B-B14F-4D97-AF65-F5344CB8AC3E}">
        <p14:creationId xmlns:p14="http://schemas.microsoft.com/office/powerpoint/2010/main" val="3588816777"/>
      </p:ext>
    </p:extLst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58984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7912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7" y="3832780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89813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51" y="4207919"/>
            <a:ext cx="8937625" cy="17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51616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8"/>
            <a:ext cx="12192000" cy="4708945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옆에 있는 친구와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 err="1">
                <a:solidFill>
                  <a:prstClr val="black"/>
                </a:solidFill>
                <a:latin typeface="함초롬돋움"/>
              </a:rPr>
              <a:t>샬롬샬롬</a:t>
            </a:r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 인사해요 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55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8519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=""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0C047C-6FB5-44F7-BF50-46DBCBF8508C}"/>
              </a:ext>
            </a:extLst>
          </p:cNvPr>
          <p:cNvSpPr txBox="1"/>
          <p:nvPr/>
        </p:nvSpPr>
        <p:spPr>
          <a:xfrm>
            <a:off x="2639616" y="5006783"/>
            <a:ext cx="7848872" cy="1308030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900" b="1" dirty="0" smtClean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임서현 </a:t>
            </a:r>
            <a:r>
              <a:rPr lang="ko-KR" altLang="en-US" sz="79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3993209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=""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59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86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16317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79376" y="1345675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50000"/>
              </a:lnSpc>
              <a:buFontTx/>
              <a:buAutoNum type="arabicPeriod"/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주님의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축복과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은혜가 우리 모두에게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가득하기를 기도합니다 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536575" indent="-536575">
              <a:lnSpc>
                <a:spcPct val="150000"/>
              </a:lnSpc>
              <a:buFontTx/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중앙연회 어린이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예능대회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: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15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일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이천중앙교회</a:t>
            </a:r>
            <a:endParaRPr lang="en-US" altLang="ko-KR" sz="3200" b="1" dirty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월 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생일을 맞은 선생님과 어린이를 축하합니다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다음주 예배위원은 사회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박수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경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선생님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r>
              <a:rPr lang="en-US" altLang="ko-KR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대표기도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박기</a:t>
            </a:r>
            <a:r>
              <a:rPr lang="ko-KR" altLang="en-US" sz="3200" b="1" dirty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윤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헌금기도 </a:t>
            </a:r>
            <a:r>
              <a:rPr lang="ko-KR" altLang="en-US" sz="3200" b="1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허지</a:t>
            </a:r>
            <a:r>
              <a:rPr lang="ko-KR" altLang="en-US" sz="3200" b="1" dirty="0" err="1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유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어린이 입니다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3200" b="1" dirty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028125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337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생일을 축하합니다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endParaRPr kumimoji="0" lang="en-US" altLang="ko-KR" sz="47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95382"/>
              </p:ext>
            </p:extLst>
          </p:nvPr>
        </p:nvGraphicFramePr>
        <p:xfrm>
          <a:off x="1415817" y="2348880"/>
          <a:ext cx="9361040" cy="3114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7128792"/>
              </a:tblGrid>
              <a:tr h="1028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구분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이름과 생일날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795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어린이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10/3 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박시우</a:t>
                      </a: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(3)</a:t>
                      </a:r>
                      <a:endParaRPr kumimoji="0" lang="en-US" altLang="ko-KR" sz="32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71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선생님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10/6 </a:t>
                      </a:r>
                      <a:r>
                        <a:rPr kumimoji="0" lang="ko-KR" altLang="en-US" sz="32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한태순</a:t>
                      </a:r>
                      <a:endParaRPr lang="ko-KR" altLang="en-US" sz="32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1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1882" y="4941168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11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kumimoji="0" lang="en-US" altLang="ko-KR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12</a:t>
            </a:r>
            <a:r>
              <a:rPr kumimoji="0" lang="ko-KR" altLang="en-US" sz="47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kumimoji="0"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0" t="13946" r="1288" b="1361"/>
          <a:stretch/>
        </p:blipFill>
        <p:spPr>
          <a:xfrm>
            <a:off x="1153800" y="1832662"/>
            <a:ext cx="9931104" cy="480252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241200" y="2542584"/>
            <a:ext cx="9731599" cy="321441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4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260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067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49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11"/>
            <a:ext cx="12192000" cy="5863107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나를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너를 사랑하시는 주님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매일 매일 우리 안에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사랑 기쁨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r>
              <a:rPr lang="ko-KR" altLang="en-US" sz="4800" b="1" dirty="0">
                <a:solidFill>
                  <a:prstClr val="black"/>
                </a:solidFill>
                <a:latin typeface="함초롬돋움"/>
              </a:rPr>
              <a:t>주님의 평화가 가득하길</a:t>
            </a:r>
            <a:endParaRPr lang="en-US" altLang="ko-KR" sz="4800" b="1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55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en-US" altLang="ko-KR" sz="4000" dirty="0">
              <a:solidFill>
                <a:prstClr val="black"/>
              </a:solidFill>
              <a:latin typeface="함초롬돋움"/>
            </a:endParaRPr>
          </a:p>
          <a:p>
            <a:pPr algn="ctr"/>
            <a:endParaRPr lang="ko-KR" altLang="en-US" sz="4000" dirty="0">
              <a:solidFill>
                <a:prstClr val="black"/>
              </a:solidFill>
              <a:latin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52748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1607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668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887" y="0"/>
            <a:ext cx="121582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88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2022 가사_0021_레이어 23.jpg" descr="2022 가사_0021_레이어 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640363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2022 가사_0020_레이어 24.jpg" descr="2022 가사_0020_레이어 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65970763"/>
      </p:ext>
    </p:extLst>
  </p:cSld>
  <p:clrMapOvr>
    <a:masterClrMapping/>
  </p:clrMapOvr>
  <p:transition spd="med"/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4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</TotalTime>
  <Words>371</Words>
  <Application>Microsoft Office PowerPoint</Application>
  <PresentationFormat>사용자 지정</PresentationFormat>
  <Paragraphs>125</Paragraphs>
  <Slides>38</Slides>
  <Notes>17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38</vt:i4>
      </vt:variant>
    </vt:vector>
  </HeadingPairs>
  <TitlesOfParts>
    <vt:vector size="44" baseType="lpstr">
      <vt:lpstr>Office 테마</vt:lpstr>
      <vt:lpstr>7_Office 테마</vt:lpstr>
      <vt:lpstr>1_Office 테마</vt:lpstr>
      <vt:lpstr>White</vt:lpstr>
      <vt:lpstr>4_White</vt:lpstr>
      <vt:lpstr>2_파형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32</cp:revision>
  <dcterms:created xsi:type="dcterms:W3CDTF">2022-06-11T10:00:30Z</dcterms:created>
  <dcterms:modified xsi:type="dcterms:W3CDTF">2022-10-01T16:47:30Z</dcterms:modified>
</cp:coreProperties>
</file>