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97" r:id="rId8"/>
    <p:sldMasterId id="2147484194" r:id="rId9"/>
    <p:sldMasterId id="2147484242" r:id="rId10"/>
    <p:sldMasterId id="2147484274" r:id="rId11"/>
    <p:sldMasterId id="2147484290" r:id="rId12"/>
  </p:sldMasterIdLst>
  <p:notesMasterIdLst>
    <p:notesMasterId r:id="rId52"/>
  </p:notesMasterIdLst>
  <p:sldIdLst>
    <p:sldId id="1998" r:id="rId13"/>
    <p:sldId id="2753" r:id="rId14"/>
    <p:sldId id="2585" r:id="rId15"/>
    <p:sldId id="2586" r:id="rId16"/>
    <p:sldId id="2852" r:id="rId17"/>
    <p:sldId id="2853" r:id="rId18"/>
    <p:sldId id="2854" r:id="rId19"/>
    <p:sldId id="2866" r:id="rId20"/>
    <p:sldId id="2867" r:id="rId21"/>
    <p:sldId id="2838" r:id="rId22"/>
    <p:sldId id="2839" r:id="rId23"/>
    <p:sldId id="2840" r:id="rId24"/>
    <p:sldId id="2841" r:id="rId25"/>
    <p:sldId id="2842" r:id="rId26"/>
    <p:sldId id="2843" r:id="rId27"/>
    <p:sldId id="2614" r:id="rId28"/>
    <p:sldId id="2547" r:id="rId29"/>
    <p:sldId id="2548" r:id="rId30"/>
    <p:sldId id="2549" r:id="rId31"/>
    <p:sldId id="2550" r:id="rId32"/>
    <p:sldId id="2868" r:id="rId33"/>
    <p:sldId id="2869" r:id="rId34"/>
    <p:sldId id="2445" r:id="rId35"/>
    <p:sldId id="2553" r:id="rId36"/>
    <p:sldId id="2634" r:id="rId37"/>
    <p:sldId id="2872" r:id="rId38"/>
    <p:sldId id="2873" r:id="rId39"/>
    <p:sldId id="2312" r:id="rId40"/>
    <p:sldId id="2768" r:id="rId41"/>
    <p:sldId id="2870" r:id="rId42"/>
    <p:sldId id="2871" r:id="rId43"/>
    <p:sldId id="2315" r:id="rId44"/>
    <p:sldId id="2641" r:id="rId45"/>
    <p:sldId id="2874" r:id="rId46"/>
    <p:sldId id="2875" r:id="rId47"/>
    <p:sldId id="1932" r:id="rId48"/>
    <p:sldId id="1933" r:id="rId49"/>
    <p:sldId id="1934" r:id="rId50"/>
    <p:sldId id="2363" r:id="rId5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100" d="100"/>
          <a:sy n="100" d="100"/>
        </p:scale>
        <p:origin x="173" y="9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4648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57155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5" y="3611599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34657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15578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7348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95423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64838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62200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17184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32063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72365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12817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56116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67598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73760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32838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48244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9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7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8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4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9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9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9832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1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46" y="4203740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36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65" y="407451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04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0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0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0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5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61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46" y="33882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05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3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0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3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6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91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2419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67164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2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2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1109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77375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59775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2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0538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273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4973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6205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1397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47381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1610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770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0756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0985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3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8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7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7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7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5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7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8193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1893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1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56448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93620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33183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1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155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20527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67575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94882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3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1250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2095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06101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1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9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6834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0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0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0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06" r:id="rId12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76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03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57" y="6250503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03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4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44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44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627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474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1768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  <p:sldLayoutId id="2147484304" r:id="rId14"/>
    <p:sldLayoutId id="2147484305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57273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6675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913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32578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48138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47497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25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네 번째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09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36187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56812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박기윤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시편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19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7~10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467818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19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편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800" b="1" dirty="0" smtClean="0"/>
              <a:t>7 </a:t>
            </a:r>
            <a:r>
              <a:rPr lang="ko-KR" altLang="en-US" sz="5800" b="1" dirty="0"/>
              <a:t>여호와의 율법은 완전하여 영혼을 소성시키며 여호와의 증거는 확실하여 우둔한 자를 지혜롭게 하며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557073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19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편</a:t>
            </a:r>
            <a:endParaRPr lang="en-US" altLang="ko-KR" sz="5800" b="1" dirty="0" smtClean="0"/>
          </a:p>
          <a:p>
            <a:r>
              <a:rPr lang="en-US" altLang="ko-KR" sz="5800" b="1" dirty="0" smtClean="0"/>
              <a:t>8 </a:t>
            </a:r>
            <a:r>
              <a:rPr lang="ko-KR" altLang="en-US" sz="5800" b="1" dirty="0"/>
              <a:t>여호와의 교훈은 정직하여 마음을 기쁘게 하고 여호와의 계명은 순결하여 눈을 밝게 </a:t>
            </a:r>
            <a:r>
              <a:rPr lang="ko-KR" altLang="en-US" sz="5800" b="1" dirty="0" err="1" smtClean="0"/>
              <a:t>하시도다</a:t>
            </a:r>
            <a:endParaRPr lang="en-US" altLang="ko-KR" sz="5800" b="1" dirty="0" smtClean="0"/>
          </a:p>
          <a:p>
            <a:r>
              <a:rPr lang="en-US" altLang="ko-KR" sz="5800" b="1" dirty="0" smtClean="0"/>
              <a:t>9 </a:t>
            </a:r>
            <a:r>
              <a:rPr lang="ko-KR" altLang="en-US" sz="5800" b="1" dirty="0"/>
              <a:t>여호와를 경외하는 도는 </a:t>
            </a:r>
            <a:r>
              <a:rPr lang="ko-KR" altLang="en-US" sz="5800" b="1" dirty="0" smtClean="0"/>
              <a:t>정</a:t>
            </a:r>
            <a:endParaRPr lang="en-US" altLang="ko-KR" sz="5800" b="1" dirty="0" smtClean="0"/>
          </a:p>
          <a:p>
            <a:r>
              <a:rPr lang="ko-KR" altLang="en-US" sz="5800" b="1" dirty="0" smtClean="0"/>
              <a:t>결하여 </a:t>
            </a:r>
            <a:r>
              <a:rPr lang="ko-KR" altLang="en-US" sz="5800" b="1" dirty="0"/>
              <a:t>영원까지 </a:t>
            </a:r>
            <a:r>
              <a:rPr lang="ko-KR" altLang="en-US" sz="5800" b="1" dirty="0" smtClean="0"/>
              <a:t>이르고 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36155832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557073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19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편</a:t>
            </a:r>
            <a:endParaRPr lang="en-US" altLang="ko-KR" sz="5800" b="1" dirty="0" smtClean="0"/>
          </a:p>
          <a:p>
            <a:r>
              <a:rPr lang="ko-KR" altLang="en-US" sz="5800" b="1" dirty="0"/>
              <a:t>여호와의법도 진실하여 다 의로우니</a:t>
            </a:r>
          </a:p>
          <a:p>
            <a:r>
              <a:rPr lang="en-US" altLang="ko-KR" sz="5800" b="1" dirty="0" smtClean="0"/>
              <a:t>10 </a:t>
            </a:r>
            <a:r>
              <a:rPr lang="ko-KR" altLang="en-US" sz="5800" b="1" dirty="0" smtClean="0"/>
              <a:t>금 </a:t>
            </a:r>
            <a:r>
              <a:rPr lang="ko-KR" altLang="en-US" sz="5800" b="1" dirty="0"/>
              <a:t>곧 많은 순금보다 더 사모할 것이며 꿀과 </a:t>
            </a:r>
            <a:r>
              <a:rPr lang="ko-KR" altLang="en-US" sz="5800" b="1" dirty="0" smtClean="0"/>
              <a:t>송이 꿀보다 </a:t>
            </a:r>
            <a:endParaRPr lang="en-US" altLang="ko-KR" sz="5800" b="1" dirty="0" smtClean="0"/>
          </a:p>
          <a:p>
            <a:r>
              <a:rPr lang="ko-KR" altLang="en-US" sz="5800" b="1" dirty="0" smtClean="0"/>
              <a:t>더 </a:t>
            </a:r>
            <a:r>
              <a:rPr lang="ko-KR" altLang="en-US" sz="5800" b="1" dirty="0"/>
              <a:t>달도다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37147099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latin typeface="HY그래픽M"/>
                <a:ea typeface="HY그래픽M"/>
              </a:rPr>
              <a:t>비교할 수 없는 </a:t>
            </a:r>
            <a:endParaRPr lang="en-US" altLang="ko-KR" sz="5200" b="1" dirty="0" smtClean="0"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하나님</a:t>
            </a:r>
            <a:r>
              <a:rPr lang="ko-KR" altLang="en-US" sz="5200" b="1" dirty="0" smtClean="0">
                <a:latin typeface="HY그래픽M"/>
                <a:ea typeface="HY그래픽M"/>
              </a:rPr>
              <a:t>의 </a:t>
            </a:r>
            <a:r>
              <a:rPr lang="ko-KR" altLang="en-US" sz="5200" b="1" dirty="0">
                <a:solidFill>
                  <a:srgbClr val="0070C0"/>
                </a:solidFill>
                <a:latin typeface="HY그래픽M"/>
                <a:ea typeface="HY그래픽M"/>
              </a:rPr>
              <a:t>말씀</a:t>
            </a:r>
            <a:endParaRPr lang="en-US" altLang="ko-KR" sz="5200" b="1" dirty="0">
              <a:solidFill>
                <a:srgbClr val="0070C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56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6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4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14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89624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266198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한은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호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0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478847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성경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골든벨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응원해 주세요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en-US" altLang="ko-KR" sz="2400" b="1" dirty="0">
                <a:solidFill>
                  <a:prstClr val="black"/>
                </a:solidFill>
              </a:rPr>
              <a:t>7</a:t>
            </a:r>
            <a:r>
              <a:rPr lang="ko-KR" altLang="en-US" sz="2400" b="1" dirty="0">
                <a:solidFill>
                  <a:prstClr val="black"/>
                </a:solidFill>
              </a:rPr>
              <a:t>월</a:t>
            </a:r>
            <a:r>
              <a:rPr lang="en-US" altLang="ko-KR" sz="2400" b="1" dirty="0">
                <a:solidFill>
                  <a:prstClr val="black"/>
                </a:solidFill>
              </a:rPr>
              <a:t>15</a:t>
            </a:r>
            <a:r>
              <a:rPr lang="ko-KR" altLang="en-US" sz="2400" b="1" dirty="0">
                <a:solidFill>
                  <a:prstClr val="black"/>
                </a:solidFill>
              </a:rPr>
              <a:t>일</a:t>
            </a:r>
            <a:r>
              <a:rPr lang="en-US" altLang="ko-KR" sz="2400" b="1" dirty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토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의정부제일교회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최은서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(3),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박시우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(4),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송예권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송은권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최민서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(5),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김서진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김성준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김여련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(6))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를 위해 기도해 주세요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 smtClean="0">
                <a:solidFill>
                  <a:prstClr val="black"/>
                </a:solidFill>
              </a:rPr>
              <a:t>  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주제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가디언즈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–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하나님 나라를 지켜라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 생일축하 있으며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사회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채정</a:t>
            </a:r>
            <a:r>
              <a:rPr lang="ko-KR" altLang="en-US" sz="3200" b="1" dirty="0" err="1">
                <a:solidFill>
                  <a:prstClr val="black"/>
                </a:solidFill>
              </a:rPr>
              <a:t>례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32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정예</a:t>
            </a:r>
            <a:r>
              <a:rPr lang="ko-KR" altLang="en-US" sz="3200" b="1" dirty="0">
                <a:solidFill>
                  <a:prstClr val="black"/>
                </a:solidFill>
              </a:rPr>
              <a:t>서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박시</a:t>
            </a:r>
            <a:r>
              <a:rPr lang="ko-KR" altLang="en-US" sz="3200" b="1" dirty="0">
                <a:solidFill>
                  <a:prstClr val="black"/>
                </a:solidFill>
              </a:rPr>
              <a:t>윤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907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/>
          <a:stretch/>
        </p:blipFill>
        <p:spPr>
          <a:xfrm>
            <a:off x="1182483" y="1910324"/>
            <a:ext cx="9672846" cy="4548254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279475" y="2268970"/>
            <a:ext cx="9478861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4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6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4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07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5513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254521"/>
      </p:ext>
    </p:extLst>
  </p:cSld>
  <p:clrMapOvr>
    <a:masterClrMapping/>
  </p:clrMapOvr>
  <p:transition spd="med"/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2626</TotalTime>
  <Words>451</Words>
  <Application>Microsoft Office PowerPoint</Application>
  <PresentationFormat>사용자 지정</PresentationFormat>
  <Paragraphs>128</Paragraphs>
  <Slides>39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39</vt:i4>
      </vt:variant>
    </vt:vector>
  </HeadingPairs>
  <TitlesOfParts>
    <vt:vector size="48" baseType="lpstr">
      <vt:lpstr>Office 테마</vt:lpstr>
      <vt:lpstr>7_Office 테마</vt:lpstr>
      <vt:lpstr>1_Office 테마</vt:lpstr>
      <vt:lpstr>2_파형</vt:lpstr>
      <vt:lpstr>3_Office 테마</vt:lpstr>
      <vt:lpstr>21_BasicWhite</vt:lpstr>
      <vt:lpstr>24_BasicWhite</vt:lpstr>
      <vt:lpstr>23_BasicWhite</vt:lpstr>
      <vt:lpstr>22_BasicWhite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114</cp:revision>
  <dcterms:created xsi:type="dcterms:W3CDTF">2022-06-11T10:00:30Z</dcterms:created>
  <dcterms:modified xsi:type="dcterms:W3CDTF">2023-06-24T14:25:12Z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