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3080" r:id="rId7"/>
    <p:sldId id="3070" r:id="rId8"/>
    <p:sldId id="3071" r:id="rId9"/>
    <p:sldId id="3058" r:id="rId10"/>
    <p:sldId id="3060" r:id="rId11"/>
    <p:sldId id="3072" r:id="rId12"/>
    <p:sldId id="3061" r:id="rId13"/>
    <p:sldId id="3062" r:id="rId14"/>
    <p:sldId id="3073" r:id="rId15"/>
    <p:sldId id="3074" r:id="rId16"/>
    <p:sldId id="3075" r:id="rId17"/>
    <p:sldId id="2614" r:id="rId18"/>
    <p:sldId id="2547" r:id="rId19"/>
    <p:sldId id="2548" r:id="rId20"/>
    <p:sldId id="2549" r:id="rId21"/>
    <p:sldId id="2550" r:id="rId22"/>
    <p:sldId id="3077" r:id="rId23"/>
    <p:sldId id="3078" r:id="rId24"/>
    <p:sldId id="3079" r:id="rId25"/>
    <p:sldId id="2915" r:id="rId26"/>
    <p:sldId id="3067" r:id="rId27"/>
    <p:sldId id="3068" r:id="rId28"/>
    <p:sldId id="3069" r:id="rId29"/>
    <p:sldId id="2919" r:id="rId30"/>
    <p:sldId id="2922" r:id="rId31"/>
    <p:sldId id="2641" r:id="rId32"/>
    <p:sldId id="1932" r:id="rId33"/>
    <p:sldId id="1933" r:id="rId34"/>
    <p:sldId id="1934" r:id="rId35"/>
    <p:sldId id="2363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6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slide" Target="slides/slide28.xml"  /><Relationship Id="rId34" Type="http://schemas.openxmlformats.org/officeDocument/2006/relationships/slide" Target="slides/slide29.xml"  /><Relationship Id="rId35" Type="http://schemas.openxmlformats.org/officeDocument/2006/relationships/slide" Target="slides/slide30.xml"  /><Relationship Id="rId36" Type="http://schemas.openxmlformats.org/officeDocument/2006/relationships/slide" Target="slides/slide31.xml"  /><Relationship Id="rId37" Type="http://schemas.openxmlformats.org/officeDocument/2006/relationships/presProps" Target="presProps.xml"  /><Relationship Id="rId38" Type="http://schemas.openxmlformats.org/officeDocument/2006/relationships/viewProps" Target="viewProps.xml"  /><Relationship Id="rId39" Type="http://schemas.openxmlformats.org/officeDocument/2006/relationships/theme" Target="theme/theme1.xml"  /><Relationship Id="rId4" Type="http://schemas.openxmlformats.org/officeDocument/2006/relationships/slideMaster" Target="slideMasters/slideMaster4.xml"  /><Relationship Id="rId40" Type="http://schemas.openxmlformats.org/officeDocument/2006/relationships/tableStyles" Target="tableStyles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9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0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922506"/>
      </p:ext>
    </p:extLst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043282"/>
      </p:ext>
    </p:extLst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7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577553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 rot="0"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 rot="0"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 rot="0"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 rot="0"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 rot="0"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 rot="0"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4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4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8.xml"  /><Relationship Id="rId3" Type="http://schemas.openxmlformats.org/officeDocument/2006/relationships/image" Target="../media/image4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3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3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5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6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7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8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9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5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11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6.xml"  /><Relationship Id="rId3" Type="http://schemas.openxmlformats.org/officeDocument/2006/relationships/image" Target="../media/image1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7.xml"  /><Relationship Id="rId3" Type="http://schemas.openxmlformats.org/officeDocument/2006/relationships/image" Target="../media/image11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1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엄마 아빠 사랑해요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감사해요 마음 가득히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나를 위해 주신 사랑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너무나도 감사드려요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40923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3605894" cy="5201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900" b="1"/>
              <a:t>주님</a:t>
            </a:r>
            <a:r>
              <a:rPr lang="en-US" altLang="ko-KR" sz="2900" b="1"/>
              <a:t>,</a:t>
            </a:r>
            <a:r>
              <a:rPr lang="ko-KR" altLang="en-US" sz="2900" b="1"/>
              <a:t> 고백할래요</a:t>
            </a:r>
            <a:endParaRPr lang="ko-KR" altLang="en-US" sz="29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3"/>
            <a:ext cx="10874373" cy="4127867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언제나 함께하시고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따스한 손길로 날 지켜주시네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나의 기도와 슬픔 내 모든 생각도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아시는 주님 날 인도하시네 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주님만 찬양합니다 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7982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3537858" cy="5201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900" b="1"/>
              <a:t>주님</a:t>
            </a:r>
            <a:r>
              <a:rPr lang="en-US" altLang="ko-KR" sz="2900" b="1"/>
              <a:t>,</a:t>
            </a:r>
            <a:r>
              <a:rPr lang="ko-KR" altLang="en-US" sz="2900" b="1"/>
              <a:t> 고백할래요</a:t>
            </a:r>
            <a:endParaRPr lang="ko-KR" altLang="en-US" sz="29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970642" y="1875514"/>
            <a:ext cx="10250714" cy="4126959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주님만 예배합니다 </a:t>
            </a:r>
            <a:b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어둠 속에서도 빛을 비춰주시네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나의</a:t>
            </a:r>
            <a:r>
              <a:rPr kumimoji="1" lang="en-US" altLang="ko-KR" sz="5300" b="1">
                <a:solidFill>
                  <a:prstClr val="black"/>
                </a:solidFill>
                <a:latin typeface="Arial"/>
                <a:ea typeface="굴림"/>
              </a:rPr>
              <a:t> </a:t>
            </a: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기도소리 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듣고 계시죠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고백할래요 주를 향한 나의 사랑을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529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5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12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일곱번째 </a:t>
            </a:r>
            <a:r>
              <a:rPr xmlns:mc="http://schemas.openxmlformats.org/markup-compatibility/2006" xmlns:hp="http://schemas.haansoft.com/office/presentation/8.0" kumimoji="1" lang="en-US" altLang="ko-KR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/</a:t>
            </a: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어버이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1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엄마 아빠 사랑해요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감사해요 마음 가득히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나를 위해 주신 사랑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너무나도 감사드려요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12753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3741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날 위해 베푸셨던 사랑이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바다처럼 넓고 넓어서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두 눈에 따스한 사랑이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고이고 흐르네요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35949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59" y="0"/>
            <a:ext cx="10214882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2" y="295823"/>
            <a:ext cx="7104789" cy="14294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1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엄마 아빠 사랑해요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감사해요 마음 가득히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나를 위해 주신 사랑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너무나도 감사드려요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41905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박시우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열왕기상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513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5700" b="1">
                <a:solidFill>
                  <a:srgbClr val="000000"/>
                </a:solidFill>
              </a:rPr>
              <a:t>성경봉독</a:t>
            </a:r>
            <a:r>
              <a:rPr lang="en-US" altLang="ko-KR" sz="5700" b="1">
                <a:solidFill>
                  <a:srgbClr val="000000"/>
                </a:solidFill>
              </a:rPr>
              <a:t>-</a:t>
            </a:r>
            <a:r>
              <a:rPr lang="ko-KR" altLang="en-US" sz="5700" b="1">
                <a:solidFill>
                  <a:srgbClr val="000000"/>
                </a:solidFill>
              </a:rPr>
              <a:t> 열왕기상</a:t>
            </a:r>
            <a:r>
              <a:rPr lang="en-US" altLang="ko-KR" sz="5700" b="1">
                <a:solidFill>
                  <a:srgbClr val="000000"/>
                </a:solidFill>
              </a:rPr>
              <a:t>2</a:t>
            </a:r>
            <a:r>
              <a:rPr lang="ko-KR" altLang="en-US" sz="5700" b="1">
                <a:solidFill>
                  <a:srgbClr val="000000"/>
                </a:solidFill>
              </a:rPr>
              <a:t>장</a:t>
            </a:r>
            <a:endParaRPr lang="ko-KR" altLang="en-US" sz="57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66387" y="1744123"/>
            <a:ext cx="11113783" cy="402612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5100" b="1">
                <a:solidFill>
                  <a:schemeClr val="tx1"/>
                </a:solidFill>
              </a:rPr>
              <a:t>3</a:t>
            </a:r>
            <a:r>
              <a:rPr lang="ko-KR" altLang="en-US" sz="5100" b="1">
                <a:solidFill>
                  <a:schemeClr val="tx1"/>
                </a:solidFill>
              </a:rPr>
              <a:t> 네 하나님 여호와의 명령을 지켜 그 길로 행하여 그 법률과 계명과 율례와 증거를 모세의 율법에 기록된 대로 지키라 그리하면 네가 무엇을 하든지 </a:t>
            </a:r>
            <a:endParaRPr lang="ko-KR" altLang="en-US" sz="51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5100" b="1">
                <a:solidFill>
                  <a:schemeClr val="tx1"/>
                </a:solidFill>
              </a:rPr>
              <a:t>어디로 가든지 형통할지라</a:t>
            </a:r>
            <a:r>
              <a:rPr lang="ko-KR" altLang="en-US" sz="5500" b="1">
                <a:solidFill>
                  <a:schemeClr val="tx1"/>
                </a:solidFill>
              </a:rPr>
              <a:t> </a:t>
            </a:r>
            <a:endParaRPr lang="ko-KR" altLang="en-US" sz="55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1096818"/>
            <a:ext cx="7848873" cy="52068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7200" b="1">
                <a:solidFill>
                  <a:srgbClr val="1c3d62"/>
                </a:solidFill>
                <a:latin typeface="HY그래픽M"/>
                <a:ea typeface="HY그래픽M"/>
              </a:rPr>
              <a:t>다윗</a:t>
            </a:r>
            <a:r>
              <a:rPr lang="ko-KR" altLang="en-US" sz="6000" b="1">
                <a:solidFill>
                  <a:schemeClr val="dk1"/>
                </a:solidFill>
                <a:latin typeface="HY그래픽M"/>
                <a:ea typeface="HY그래픽M"/>
              </a:rPr>
              <a:t> </a:t>
            </a: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왕의 </a:t>
            </a:r>
            <a:r>
              <a:rPr lang="ko-KR" altLang="en-US" sz="6900" b="1">
                <a:solidFill>
                  <a:srgbClr val="008000"/>
                </a:solidFill>
                <a:latin typeface="HY그래픽M"/>
                <a:ea typeface="HY그래픽M"/>
              </a:rPr>
              <a:t>당부</a:t>
            </a:r>
            <a:endParaRPr lang="ko-KR" altLang="en-US" sz="53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455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  <a:endParaRPr lang="ko-KR" altLang="en-US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중창팀</a:t>
            </a:r>
            <a:endParaRPr lang="ko-KR" altLang="en-US" sz="80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7900" b="1" i="0" u="none" strike="noStrike" kern="1200" cap="none" spc="0" normalizeH="0" baseline="0" mc:Ignorable="hp" hp:hslEmbossed="0">
                <a:solidFill>
                  <a:srgbClr val="ffffff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보이지 않아도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난 알 고 있어요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하나님 내 곁에 계심을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새 힘주시고 인도해 주시는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사랑의 하나님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3572474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하나님 함께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하시니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아무것도 두렵지 않아</a:t>
            </a:r>
            <a:endParaRPr lang="ko-KR" altLang="en-US" sz="5000" b="1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가장 강하신 우리 하나님</a:t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내 곁에 계시니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305467511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746864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40509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1671409"/>
            <a:ext cx="9944552" cy="3747318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1152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1555341"/>
            <a:ext cx="9944552" cy="3747318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30169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1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엄마 아빠 사랑해요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감사해요 마음 가득히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나를 위해 주신 사랑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너무나도 감사드려요</a:t>
            </a:r>
            <a:endParaRPr kumimoji="1" lang="ko-KR" altLang="en-US" sz="53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19657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3741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날 위해 베푸셨던 사랑이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바다처럼 넓고 넓어서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두 눈에 따스한 사랑이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고이고 흐르네요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  <a:endParaRPr lang="ko-KR" altLang="en-US" sz="2900" b="1"/>
          </a:p>
        </p:txBody>
      </p:sp>
    </p:spTree>
    <p:extLst>
      <p:ext uri="{BB962C8B-B14F-4D97-AF65-F5344CB8AC3E}">
        <p14:creationId xmlns:p14="http://schemas.microsoft.com/office/powerpoint/2010/main" val="29664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347</ep:Words>
  <ep:PresentationFormat>와이드스크린</ep:PresentationFormat>
  <ep:Paragraphs>165</ep:Paragraphs>
  <ep:Slides>31</ep:Slides>
  <ep:Notes>17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31</vt:i4>
      </vt:variant>
    </vt:vector>
  </ep:HeadingPairs>
  <ep:TitlesOfParts>
    <vt:vector size="35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2024-05-11T10:11:25.225</dcterms:modified>
  <cp:revision>222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