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809" r:id="rId6"/>
    <p:sldMasterId id="2147484821" r:id="rId7"/>
    <p:sldMasterId id="2147484833" r:id="rId8"/>
    <p:sldMasterId id="2147484857" r:id="rId9"/>
    <p:sldMasterId id="2147484870" r:id="rId10"/>
  </p:sldMasterIdLst>
  <p:notesMasterIdLst>
    <p:notesMasterId r:id="rId42"/>
  </p:notesMasterIdLst>
  <p:sldIdLst>
    <p:sldId id="1998" r:id="rId11"/>
    <p:sldId id="3497" r:id="rId12"/>
    <p:sldId id="3498" r:id="rId13"/>
    <p:sldId id="3499" r:id="rId14"/>
    <p:sldId id="3500" r:id="rId15"/>
    <p:sldId id="3501" r:id="rId16"/>
    <p:sldId id="3502" r:id="rId17"/>
    <p:sldId id="3505" r:id="rId18"/>
    <p:sldId id="3506" r:id="rId19"/>
    <p:sldId id="3507" r:id="rId20"/>
    <p:sldId id="3508" r:id="rId21"/>
    <p:sldId id="3509" r:id="rId22"/>
    <p:sldId id="3510" r:id="rId23"/>
    <p:sldId id="3511" r:id="rId24"/>
    <p:sldId id="2614" r:id="rId25"/>
    <p:sldId id="2547" r:id="rId26"/>
    <p:sldId id="2548" r:id="rId27"/>
    <p:sldId id="2549" r:id="rId28"/>
    <p:sldId id="2550" r:id="rId29"/>
    <p:sldId id="3496" r:id="rId30"/>
    <p:sldId id="2915" r:id="rId31"/>
    <p:sldId id="3067" r:id="rId32"/>
    <p:sldId id="3068" r:id="rId33"/>
    <p:sldId id="3069" r:id="rId34"/>
    <p:sldId id="2919" r:id="rId35"/>
    <p:sldId id="2922" r:id="rId36"/>
    <p:sldId id="2641" r:id="rId37"/>
    <p:sldId id="1932" r:id="rId38"/>
    <p:sldId id="1933" r:id="rId39"/>
    <p:sldId id="1934" r:id="rId40"/>
    <p:sldId id="2363" r:id="rId41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108" y="-204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2025-01-31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8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865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8" y="2214564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089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071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35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358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408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552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70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70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565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213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415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97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97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762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8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659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161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4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4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2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3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5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0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8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0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0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30" y="5930081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44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17" y="4203953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49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28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17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7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5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7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5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53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8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17" y="33906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76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6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8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2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0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3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3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30" y="5930081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44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6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63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63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0" indent="0" algn="ctr">
              <a:buNone/>
              <a:defRPr sz="2000"/>
            </a:lvl2pPr>
            <a:lvl3pPr marL="914160" indent="0" algn="ctr">
              <a:buNone/>
              <a:defRPr sz="1800"/>
            </a:lvl3pPr>
            <a:lvl4pPr marL="1371240" indent="0" algn="ctr">
              <a:buNone/>
              <a:defRPr sz="1600"/>
            </a:lvl4pPr>
            <a:lvl5pPr marL="1828320" indent="0" algn="ctr">
              <a:buNone/>
              <a:defRPr sz="1600"/>
            </a:lvl5pPr>
            <a:lvl6pPr marL="2285400" indent="0" algn="ctr">
              <a:buNone/>
              <a:defRPr sz="1600"/>
            </a:lvl6pPr>
            <a:lvl7pPr marL="2742479" indent="0" algn="ctr">
              <a:buNone/>
              <a:defRPr sz="1600"/>
            </a:lvl7pPr>
            <a:lvl8pPr marL="3199557" indent="0" algn="ctr">
              <a:buNone/>
              <a:defRPr sz="1600"/>
            </a:lvl8pPr>
            <a:lvl9pPr marL="3656636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210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1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23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75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733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935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841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11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60" indent="0">
              <a:buNone/>
              <a:defRPr sz="2400"/>
            </a:lvl3pPr>
            <a:lvl4pPr marL="1371240" indent="0">
              <a:buNone/>
              <a:defRPr sz="2000"/>
            </a:lvl4pPr>
            <a:lvl5pPr marL="1828320" indent="0">
              <a:buNone/>
              <a:defRPr sz="2000"/>
            </a:lvl5pPr>
            <a:lvl6pPr marL="2285400" indent="0">
              <a:buNone/>
              <a:defRPr sz="2000"/>
            </a:lvl6pPr>
            <a:lvl7pPr marL="2742479" indent="0">
              <a:buNone/>
              <a:defRPr sz="2000"/>
            </a:lvl7pPr>
            <a:lvl8pPr marL="3199557" indent="0">
              <a:buNone/>
              <a:defRPr sz="2000"/>
            </a:lvl8pPr>
            <a:lvl9pPr marL="3656636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481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359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1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0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1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230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336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578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96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944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710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145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006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1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1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00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420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16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067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377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100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448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712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174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2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12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2025-01-31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12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12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5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1" r:id="rId1"/>
    <p:sldLayoutId id="2147484872" r:id="rId2"/>
    <p:sldLayoutId id="2147484873" r:id="rId3"/>
    <p:sldLayoutId id="2147484874" r:id="rId4"/>
    <p:sldLayoutId id="2147484875" r:id="rId5"/>
    <p:sldLayoutId id="2147484876" r:id="rId6"/>
    <p:sldLayoutId id="2147484877" r:id="rId7"/>
    <p:sldLayoutId id="2147484878" r:id="rId8"/>
    <p:sldLayoutId id="2147484879" r:id="rId9"/>
    <p:sldLayoutId id="2147484880" r:id="rId10"/>
    <p:sldLayoutId id="214748488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2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2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2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89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16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28" y="6250716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16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4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4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4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96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96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96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0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0"/>
            <a:ext cx="41148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0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6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  <p:sldLayoutId id="2147484811" r:id="rId2"/>
    <p:sldLayoutId id="2147484812" r:id="rId3"/>
    <p:sldLayoutId id="2147484813" r:id="rId4"/>
    <p:sldLayoutId id="2147484814" r:id="rId5"/>
    <p:sldLayoutId id="2147484815" r:id="rId6"/>
    <p:sldLayoutId id="2147484816" r:id="rId7"/>
    <p:sldLayoutId id="2147484817" r:id="rId8"/>
    <p:sldLayoutId id="2147484818" r:id="rId9"/>
    <p:sldLayoutId id="2147484819" r:id="rId10"/>
    <p:sldLayoutId id="2147484820" r:id="rId11"/>
  </p:sldLayoutIdLst>
  <p:txStyles>
    <p:titleStyle>
      <a:lvl1pPr algn="l" defTabSz="91416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0" indent="-228540" algn="l" defTabSz="91416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8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6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39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18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95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73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79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57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36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5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41" r:id="rId8"/>
    <p:sldLayoutId id="2147484842" r:id="rId9"/>
    <p:sldLayoutId id="2147484843" r:id="rId10"/>
    <p:sldLayoutId id="2147484844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422D86A-5F52-4165-8473-F1B83627758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5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9" r:id="rId2"/>
    <p:sldLayoutId id="2147484860" r:id="rId3"/>
    <p:sldLayoutId id="2147484861" r:id="rId4"/>
    <p:sldLayoutId id="2147484862" r:id="rId5"/>
    <p:sldLayoutId id="2147484863" r:id="rId6"/>
    <p:sldLayoutId id="2147484864" r:id="rId7"/>
    <p:sldLayoutId id="2147484865" r:id="rId8"/>
    <p:sldLayoutId id="2147484866" r:id="rId9"/>
    <p:sldLayoutId id="2147484867" r:id="rId10"/>
    <p:sldLayoutId id="2147484868" r:id="rId11"/>
    <p:sldLayoutId id="2147484869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0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16887" y="0"/>
            <a:ext cx="1215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3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8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60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3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8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4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3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8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91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3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8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="" xmlns:a16="http://schemas.microsoft.com/office/drawing/2014/main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0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 smtClean="0">
                <a:latin typeface="HY헤드라인M"/>
                <a:ea typeface="HY헤드라인M"/>
              </a:rPr>
              <a:t>2025</a:t>
            </a:r>
            <a:r>
              <a:rPr lang="ko-KR" altLang="en-US" sz="4000" dirty="0" smtClean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2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2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31313" y="31515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주현절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후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네 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번째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32634"/>
            <a:ext cx="12192000" cy="1323379"/>
          </a:xfrm>
          <a:prstGeom prst="rect">
            <a:avLst/>
          </a:prstGeom>
          <a:noFill/>
        </p:spPr>
        <p:txBody>
          <a:bodyPr wrap="square" lIns="91360" tIns="45690" rIns="91360" bIns="45690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8817" y="739487"/>
            <a:ext cx="6130456" cy="1107971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defTabSz="914400"/>
            <a:r>
              <a:rPr lang="ko-KR" altLang="en-US" sz="6600" b="1" i="1" dirty="0">
                <a:solidFill>
                  <a:prstClr val="black"/>
                </a:solidFill>
              </a:rPr>
              <a:t>찬양해요</a:t>
            </a:r>
            <a:r>
              <a:rPr lang="en-US" altLang="ko-KR" sz="6600" b="1" i="1" dirty="0">
                <a:solidFill>
                  <a:prstClr val="black"/>
                </a:solidFill>
              </a:rPr>
              <a:t>~</a:t>
            </a:r>
            <a:endParaRPr lang="ko-KR" altLang="en-US" sz="66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02250" y="1153233"/>
            <a:ext cx="11726287" cy="490134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지금 이곳에 하나님 오셔서</a:t>
            </a:r>
            <a:r>
              <a:rPr lang="en-US" altLang="ko-KR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en-US" altLang="ko-KR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우리가 드리는 예배를 받으소서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참 기쁨과 참 평안이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우리게 있사오니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영광의 왕이신 하나님께 감사해요</a:t>
            </a:r>
            <a:endParaRPr lang="ko-KR" altLang="en-US" sz="6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3093" y="204111"/>
            <a:ext cx="262073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prstClr val="black"/>
                </a:solidFill>
              </a:rPr>
              <a:t>지금 이곳에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39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정은하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7" y="1939791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요한복음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10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27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57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>
                <a:solidFill>
                  <a:srgbClr val="000000"/>
                </a:solidFill>
              </a:rPr>
              <a:t>성경봉독</a:t>
            </a:r>
            <a:r>
              <a:rPr lang="en-US" altLang="ko-KR" sz="6600" b="1" dirty="0">
                <a:solidFill>
                  <a:srgbClr val="000000"/>
                </a:solidFill>
              </a:rPr>
              <a:t>-</a:t>
            </a:r>
            <a:r>
              <a:rPr lang="ko-KR" altLang="en-US" sz="66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 smtClean="0">
                <a:solidFill>
                  <a:srgbClr val="000000"/>
                </a:solidFill>
              </a:rPr>
              <a:t>요한복음 </a:t>
            </a:r>
            <a:r>
              <a:rPr lang="en-US" altLang="ko-KR" sz="6600" b="1" dirty="0" smtClean="0">
                <a:solidFill>
                  <a:srgbClr val="000000"/>
                </a:solidFill>
              </a:rPr>
              <a:t>10</a:t>
            </a:r>
            <a:r>
              <a:rPr lang="ko-KR" altLang="en-US" sz="6600" b="1" dirty="0" smtClean="0">
                <a:solidFill>
                  <a:srgbClr val="000000"/>
                </a:solidFill>
              </a:rPr>
              <a:t>장</a:t>
            </a:r>
            <a:endParaRPr lang="ko-KR" altLang="en-US" sz="66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12321" y="2090174"/>
            <a:ext cx="10967357" cy="3416316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7000" b="1" dirty="0" smtClean="0"/>
              <a:t>27 </a:t>
            </a:r>
            <a:r>
              <a:rPr lang="ko-KR" altLang="en-US" sz="7000" b="1" dirty="0" smtClean="0"/>
              <a:t>내 양은 내 음성을 </a:t>
            </a:r>
            <a:endParaRPr lang="en-US" altLang="ko-KR" sz="7000" b="1" dirty="0" smtClean="0"/>
          </a:p>
          <a:p>
            <a:pPr lvl="0">
              <a:defRPr/>
            </a:pPr>
            <a:r>
              <a:rPr lang="ko-KR" altLang="en-US" sz="7000" b="1" dirty="0" smtClean="0"/>
              <a:t>들으며 나는 그들을 알며 그들은 나를 따르느니라</a:t>
            </a:r>
            <a:endParaRPr lang="ko-KR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218" y="1685944"/>
            <a:ext cx="7848873" cy="46781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6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경청</a:t>
            </a:r>
            <a:r>
              <a:rPr lang="ko-KR" altLang="en-US" sz="66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해요</a:t>
            </a:r>
            <a:endParaRPr lang="en-US" altLang="ko-KR" sz="66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김광래 목사님</a:t>
            </a:r>
            <a:endParaRPr lang="ko-KR" altLang="en-US" sz="6000" b="1" dirty="0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53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 smtClean="0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한은호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41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5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3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8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너와 나의 모습이  예수님 닮아</a:t>
            </a:r>
            <a:endParaRPr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  <a:latin typeface="함초롬돋움"/>
              </a:rPr>
              <a:t>너와 나의 모습이  예수님 닮아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하루 이틀 매일매일 지날 때 마다</a:t>
            </a:r>
            <a:endParaRPr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더 닮아가길 원해요</a:t>
            </a:r>
            <a:endParaRPr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8287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smtClean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smtClean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29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5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3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사랑이 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넘쳐 넘쳐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축복이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흘러 흘러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은혜가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가득 가득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당신과 함께 하길 원해요</a:t>
            </a:r>
            <a:endParaRPr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0845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69" y="48527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사랑이야기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30778" y="1761194"/>
            <a:ext cx="99359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들어보았니  아주 오래된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태초의 하나님의 사랑이야기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금지된 나무 열매 먹고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죄에 빠진 자들에게</a:t>
            </a:r>
          </a:p>
        </p:txBody>
      </p:sp>
    </p:spTree>
    <p:extLst>
      <p:ext uri="{BB962C8B-B14F-4D97-AF65-F5344CB8AC3E}">
        <p14:creationId xmlns:p14="http://schemas.microsoft.com/office/powerpoint/2010/main" val="9403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69" y="48527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사랑이야기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167494" y="1899986"/>
            <a:ext cx="101726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사랑의 옷을 입혀 주시고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새 사람으로 변화시켜 주시니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들어보겠니 아주 오래된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너를 위한 사랑이야기</a:t>
            </a:r>
          </a:p>
        </p:txBody>
      </p:sp>
    </p:spTree>
    <p:extLst>
      <p:ext uri="{BB962C8B-B14F-4D97-AF65-F5344CB8AC3E}">
        <p14:creationId xmlns:p14="http://schemas.microsoft.com/office/powerpoint/2010/main" val="39071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69" y="48527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사랑이야기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543051" y="1630565"/>
            <a:ext cx="9519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o-KR" alt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608364" y="1740626"/>
            <a:ext cx="92664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기뻐 춤추며 노래하리라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내게 생명 주신 주님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내 삶을 변화 시켜 주시는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주만 찬양합니다</a:t>
            </a:r>
          </a:p>
        </p:txBody>
      </p:sp>
    </p:spTree>
    <p:extLst>
      <p:ext uri="{BB962C8B-B14F-4D97-AF65-F5344CB8AC3E}">
        <p14:creationId xmlns:p14="http://schemas.microsoft.com/office/powerpoint/2010/main" val="9108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16887" y="0"/>
            <a:ext cx="1215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16887" y="0"/>
            <a:ext cx="1215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8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1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331</Words>
  <Application>Microsoft Office PowerPoint</Application>
  <PresentationFormat>사용자 지정</PresentationFormat>
  <Paragraphs>127</Paragraphs>
  <Slides>31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10</vt:i4>
      </vt:variant>
      <vt:variant>
        <vt:lpstr>슬라이드 제목</vt:lpstr>
      </vt:variant>
      <vt:variant>
        <vt:i4>31</vt:i4>
      </vt:variant>
    </vt:vector>
  </HeadingPairs>
  <TitlesOfParts>
    <vt:vector size="41" baseType="lpstr">
      <vt:lpstr>Office 테마</vt:lpstr>
      <vt:lpstr>7_Office 테마</vt:lpstr>
      <vt:lpstr>2_파형</vt:lpstr>
      <vt:lpstr>8_Office 테마</vt:lpstr>
      <vt:lpstr>1_Office 테마</vt:lpstr>
      <vt:lpstr>6_Office 테마</vt:lpstr>
      <vt:lpstr>9_Office 테마</vt:lpstr>
      <vt:lpstr>10_Office 테마</vt:lpstr>
      <vt:lpstr>한컴오피스</vt:lpstr>
      <vt:lpstr>12_Office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312</cp:revision>
  <dcterms:created xsi:type="dcterms:W3CDTF">2022-06-11T10:00:30Z</dcterms:created>
  <dcterms:modified xsi:type="dcterms:W3CDTF">2025-01-31T10:01:40Z</dcterms:modified>
  <cp:version/>
</cp:coreProperties>
</file>