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23" r:id="rId6"/>
  </p:sldMasterIdLst>
  <p:notesMasterIdLst>
    <p:notesMasterId r:id="rId47"/>
  </p:notesMasterIdLst>
  <p:sldIdLst>
    <p:sldId id="1998" r:id="rId7"/>
    <p:sldId id="3080" r:id="rId8"/>
    <p:sldId id="3393" r:id="rId9"/>
    <p:sldId id="3398" r:id="rId10"/>
    <p:sldId id="3399" r:id="rId11"/>
    <p:sldId id="3400" r:id="rId12"/>
    <p:sldId id="3401" r:id="rId13"/>
    <p:sldId id="3402" r:id="rId14"/>
    <p:sldId id="3403" r:id="rId15"/>
    <p:sldId id="3383" r:id="rId16"/>
    <p:sldId id="3384" r:id="rId17"/>
    <p:sldId id="3385" r:id="rId18"/>
    <p:sldId id="3386" r:id="rId19"/>
    <p:sldId id="3387" r:id="rId20"/>
    <p:sldId id="3391" r:id="rId21"/>
    <p:sldId id="3392" r:id="rId22"/>
    <p:sldId id="2614" r:id="rId23"/>
    <p:sldId id="2547" r:id="rId24"/>
    <p:sldId id="2548" r:id="rId25"/>
    <p:sldId id="2549" r:id="rId26"/>
    <p:sldId id="2550" r:id="rId27"/>
    <p:sldId id="3353" r:id="rId28"/>
    <p:sldId id="3397" r:id="rId29"/>
    <p:sldId id="3404" r:id="rId30"/>
    <p:sldId id="2915" r:id="rId31"/>
    <p:sldId id="3067" r:id="rId32"/>
    <p:sldId id="3068" r:id="rId33"/>
    <p:sldId id="3069" r:id="rId34"/>
    <p:sldId id="2919" r:id="rId35"/>
    <p:sldId id="2922" r:id="rId36"/>
    <p:sldId id="2641" r:id="rId37"/>
    <p:sldId id="3405" r:id="rId38"/>
    <p:sldId id="3406" r:id="rId39"/>
    <p:sldId id="3407" r:id="rId40"/>
    <p:sldId id="3409" r:id="rId41"/>
    <p:sldId id="3408" r:id="rId42"/>
    <p:sldId id="1932" r:id="rId43"/>
    <p:sldId id="1933" r:id="rId44"/>
    <p:sldId id="1934" r:id="rId45"/>
    <p:sldId id="2363" r:id="rId46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100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80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93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7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3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3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0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8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2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89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123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0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en-US" altLang="ko-KR" b="1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094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1328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7330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3103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2566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848683" y="1305341"/>
            <a:ext cx="849463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너는 시냇가에 심은 나무라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하나님의 사랑 안에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믿음뿌리 내리고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377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579105" y="1305341"/>
            <a:ext cx="11033790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시절을 좇아 구원 열매 맺으면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영화로운 빛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</a:t>
            </a:r>
            <a:r>
              <a:rPr lang="ko-KR" altLang="en-US" sz="5400" dirty="0" err="1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보호하리니</a:t>
            </a: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627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11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24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성령강림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마지막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690985" y="1787034"/>
            <a:ext cx="10597774" cy="329320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가장 낮은 마음 주님께서 기뻐하시고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작은 일에 큰 기쁨을 느끼게 하시는 도다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지쳐 무력할 때 주님 내게 힘이 되시고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아름다운 하늘나라 내 맘에 주시는 도다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나의 가장 낮은 마음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8366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066431" y="1558435"/>
            <a:ext cx="10059165" cy="393954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우리에게 축복하신 하나님 사랑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낮은 자를 높여주시고 아름다운 하늘나라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허락하시고 내 모든 것 예비하시네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찬양함에 기쁨을 감사함에 평안을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간구함에 하나님 알도록 하셨네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나의 가장 낮은 마음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964113" y="1558435"/>
            <a:ext cx="8263801" cy="264687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찬양함에 기쁨을 감사함에 평안을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간구함에 하나님 알도록 하셨네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나의 가장 낮은 마음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4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정준영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다니엘서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6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</a:rPr>
              <a:t>성경봉독</a:t>
            </a:r>
            <a:r>
              <a:rPr lang="en-US" altLang="ko-KR" sz="5400" b="1" dirty="0">
                <a:solidFill>
                  <a:srgbClr val="000000"/>
                </a:solidFill>
              </a:rPr>
              <a:t>-</a:t>
            </a:r>
            <a:r>
              <a:rPr lang="ko-KR" altLang="en-US" sz="54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다니엘서 </a:t>
            </a:r>
            <a:r>
              <a:rPr lang="en-US" altLang="ko-KR" sz="5400" b="1" dirty="0" smtClean="0">
                <a:solidFill>
                  <a:srgbClr val="000000"/>
                </a:solidFill>
              </a:rPr>
              <a:t>6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장</a:t>
            </a:r>
            <a:endParaRPr lang="ko-KR" altLang="en-US" sz="54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537970"/>
            <a:ext cx="11113784" cy="4247313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200" b="1" dirty="0" smtClean="0"/>
              <a:t>23 </a:t>
            </a:r>
            <a:r>
              <a:rPr lang="ko-KR" altLang="en-US" sz="5200" b="1" dirty="0" smtClean="0"/>
              <a:t>왕이 심히 기뻐서 명하여 </a:t>
            </a:r>
            <a:r>
              <a:rPr lang="ko-KR" altLang="en-US" sz="5200" b="1" dirty="0" err="1" smtClean="0"/>
              <a:t>다니엘을</a:t>
            </a:r>
            <a:r>
              <a:rPr lang="ko-KR" altLang="en-US" sz="5200" b="1" dirty="0" smtClean="0"/>
              <a:t> 굴에서 올리라 하매 그들이 </a:t>
            </a:r>
            <a:r>
              <a:rPr lang="ko-KR" altLang="en-US" sz="5200" b="1" dirty="0" err="1" smtClean="0"/>
              <a:t>다니엘을</a:t>
            </a:r>
            <a:r>
              <a:rPr lang="ko-KR" altLang="en-US" sz="5200" b="1" dirty="0" smtClean="0"/>
              <a:t> 굴에서 올린즉 그의 몸이 조금도 상하지 아니하였으니 이는 그</a:t>
            </a:r>
            <a:endParaRPr lang="en-US" altLang="ko-KR" sz="5200" b="1" dirty="0" smtClean="0"/>
          </a:p>
          <a:p>
            <a:pPr lvl="0">
              <a:defRPr/>
            </a:pPr>
            <a:r>
              <a:rPr lang="ko-KR" altLang="en-US" sz="5200" b="1" dirty="0" smtClean="0"/>
              <a:t>가 자기의 하나님을 믿음이었더라</a:t>
            </a:r>
            <a:endParaRPr lang="ko-KR" alt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6012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latin typeface="HY그래픽M"/>
                <a:ea typeface="HY그래픽M"/>
              </a:rPr>
              <a:t>포로가 된</a:t>
            </a: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6600" b="1" dirty="0" err="1" smtClean="0">
                <a:solidFill>
                  <a:srgbClr val="FF0000"/>
                </a:solidFill>
                <a:latin typeface="HY그래픽M"/>
                <a:ea typeface="HY그래픽M"/>
              </a:rPr>
              <a:t>다니엘</a:t>
            </a:r>
            <a:endParaRPr lang="en-US" altLang="ko-KR" sz="66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아침에 감사 저녁에도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현하영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6602" y="1288131"/>
            <a:ext cx="11530233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lvl="0" indent="-514350" defTabSz="914286">
              <a:lnSpc>
                <a:spcPct val="140000"/>
              </a:lnSpc>
              <a:buFontTx/>
              <a:buAutoNum type="arabicPeriod"/>
              <a:tabLst>
                <a:tab pos="10048875" algn="l"/>
              </a:tabLst>
              <a:defRPr/>
            </a:pP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열심히 전도하며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생활속에서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기도도 열심히 하는 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lvl="0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 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현대교회 어린이가 되기를 소망합니다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lvl="0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   (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말씀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4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디모데후서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4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2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절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4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데살로니가전서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5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16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절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~ 18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절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다음주부터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대림절이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시작됩니다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이 땅에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오신 예수님을 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생각하며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기쁜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마음으로 성탄 축하 공연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준비 바랍니다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3.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대림절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4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주간 촛불 점화 담당자 신청해 주세요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lvl="0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다음주 예배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사회 이수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선생님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 </a:t>
            </a:r>
            <a:r>
              <a:rPr lang="ko-KR" altLang="en-US" sz="31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김도</a:t>
            </a:r>
            <a:r>
              <a:rPr lang="ko-KR" altLang="en-US" sz="31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현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 </a:t>
            </a:r>
            <a:r>
              <a:rPr lang="ko-KR" altLang="en-US" sz="3100" b="1" noProof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이예</a:t>
            </a:r>
            <a:r>
              <a:rPr lang="ko-KR" altLang="en-US" sz="3100" b="1" noProof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인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어린이 입니다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1724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380565" y="1872793"/>
            <a:ext cx="9484659" cy="4687433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4000" b="1" dirty="0"/>
              <a:t>너는 말씀을 전파하라 때를 얻든지 못 얻든지 항상 힘쓰라 </a:t>
            </a:r>
            <a:r>
              <a:rPr lang="en-US" altLang="ko-KR" sz="2800" b="1" dirty="0"/>
              <a:t> - </a:t>
            </a:r>
            <a:r>
              <a:rPr lang="ko-KR" altLang="en-US" sz="2800" b="1" dirty="0" err="1"/>
              <a:t>디모데후서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4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- </a:t>
            </a:r>
          </a:p>
          <a:p>
            <a:pPr lvl="0">
              <a:lnSpc>
                <a:spcPct val="120000"/>
              </a:lnSpc>
              <a:spcBef>
                <a:spcPts val="3000"/>
              </a:spcBef>
              <a:defRPr/>
            </a:pPr>
            <a:r>
              <a:rPr lang="ko-KR" altLang="en-US" sz="4000" b="1" dirty="0"/>
              <a:t>항상 기뻐하라 </a:t>
            </a:r>
            <a:r>
              <a:rPr lang="ko-KR" altLang="en-US" sz="4000" b="1" dirty="0" err="1"/>
              <a:t>쉬지말고</a:t>
            </a:r>
            <a:r>
              <a:rPr lang="ko-KR" altLang="en-US" sz="4000" b="1" dirty="0"/>
              <a:t> 기도하라 범사에 감사하라 이것이 그리스도 </a:t>
            </a:r>
            <a:r>
              <a:rPr lang="ko-KR" altLang="en-US" sz="4000" b="1" dirty="0" err="1"/>
              <a:t>예수안에서</a:t>
            </a:r>
            <a:r>
              <a:rPr lang="ko-KR" altLang="en-US" sz="4000" b="1" dirty="0"/>
              <a:t> 너희를 향하신 하나님의 뜻이니라 </a:t>
            </a:r>
            <a:endParaRPr lang="en-US" altLang="ko-KR" sz="4000" b="1" dirty="0"/>
          </a:p>
          <a:p>
            <a:pPr lvl="0">
              <a:lnSpc>
                <a:spcPct val="120000"/>
              </a:lnSpc>
              <a:defRPr/>
            </a:pPr>
            <a:r>
              <a:rPr lang="en-US" altLang="ko-KR" sz="2800" b="1" dirty="0"/>
              <a:t>- </a:t>
            </a:r>
            <a:r>
              <a:rPr lang="ko-KR" altLang="en-US" sz="2800" b="1" dirty="0" err="1"/>
              <a:t>데살로니가전서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5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16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~18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 -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156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2569934" y="1155024"/>
            <a:ext cx="7421078" cy="933967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성탄 축하공연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09661"/>
              </p:ext>
            </p:extLst>
          </p:nvPr>
        </p:nvGraphicFramePr>
        <p:xfrm>
          <a:off x="1383047" y="2335355"/>
          <a:ext cx="9416497" cy="3776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6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73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58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1,2,3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악주</a:t>
                      </a:r>
                      <a:r>
                        <a:rPr kumimoji="0" lang="ko-KR" alt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합주</a:t>
                      </a:r>
                      <a:r>
                        <a:rPr kumimoji="0" lang="en-US" altLang="ko-KR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/>
                      </a:r>
                      <a:br>
                        <a:rPr kumimoji="0" lang="en-US" altLang="ko-KR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</a:br>
                      <a:r>
                        <a:rPr kumimoji="0" lang="en-US" altLang="ko-KR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리코더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멜로디언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바이올린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탬버린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트라이앵글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캐스터네츠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28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29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4,5,6</a:t>
                      </a:r>
                      <a:r>
                        <a:rPr lang="en-US" altLang="ko-KR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성극</a:t>
                      </a: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세나무</a:t>
                      </a: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이야기</a:t>
                      </a:r>
                      <a:endParaRPr kumimoji="0" lang="en-US" altLang="ko-KR" sz="2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대림절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촛불점화 담당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373359"/>
              </p:ext>
            </p:extLst>
          </p:nvPr>
        </p:nvGraphicFramePr>
        <p:xfrm>
          <a:off x="1415817" y="2262935"/>
          <a:ext cx="9361040" cy="385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431"/>
                <a:gridCol w="1501541"/>
                <a:gridCol w="4761068"/>
              </a:tblGrid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kumimoji="0"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5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99" y="1820920"/>
            <a:ext cx="10224000" cy="489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44878" y="5044744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68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주중에 감사 주말에도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봄 여름 감사 가을 겨울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16184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어릴 때 감사 어른 되도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내게 있는 아주 작은 것도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주님이 주신 소중한 선물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내가 하는 아주 작은 일도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주님께서 보시네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703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눈 보다 더 희게 날 빚으시려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이 세상 기쁨 슬픔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 모두 다 주시었네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십자가의 죽음 또 그 후에 부활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나를 위한 것이니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16184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기쁠 때 감사 슬플 때도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r>
              <a:rPr kumimoji="1" lang="en-US" altLang="ko-KR" sz="5300" b="1" dirty="0" smtClean="0">
                <a:solidFill>
                  <a:prstClr val="black"/>
                </a:solidFill>
                <a:latin typeface="Arial"/>
                <a:ea typeface="굴림"/>
              </a:rPr>
              <a:t>(X2)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770</Words>
  <Application>Microsoft Office PowerPoint</Application>
  <PresentationFormat>사용자 지정</PresentationFormat>
  <Paragraphs>216</Paragraphs>
  <Slides>40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40</vt:i4>
      </vt:variant>
    </vt:vector>
  </HeadingPairs>
  <TitlesOfParts>
    <vt:vector size="46" baseType="lpstr">
      <vt:lpstr>Office 테마</vt:lpstr>
      <vt:lpstr>7_Office 테마</vt:lpstr>
      <vt:lpstr>2_파형</vt:lpstr>
      <vt:lpstr>8_Office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286</cp:revision>
  <dcterms:created xsi:type="dcterms:W3CDTF">2022-06-11T10:00:30Z</dcterms:created>
  <dcterms:modified xsi:type="dcterms:W3CDTF">2024-11-23T13:00:17Z</dcterms:modified>
  <cp:version/>
</cp:coreProperties>
</file>