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5"/>
  </p:notesMasterIdLst>
  <p:sldIdLst>
    <p:sldId id="1998" r:id="rId5"/>
    <p:sldId id="3025" r:id="rId6"/>
    <p:sldId id="3028" r:id="rId7"/>
    <p:sldId id="3029" r:id="rId8"/>
    <p:sldId id="3030" r:id="rId9"/>
    <p:sldId id="3026" r:id="rId10"/>
    <p:sldId id="3027" r:id="rId11"/>
    <p:sldId id="3004" r:id="rId12"/>
    <p:sldId id="3005" r:id="rId13"/>
    <p:sldId id="2614" r:id="rId14"/>
    <p:sldId id="2547" r:id="rId15"/>
    <p:sldId id="2548" r:id="rId16"/>
    <p:sldId id="2549" r:id="rId17"/>
    <p:sldId id="2550" r:id="rId18"/>
    <p:sldId id="3022" r:id="rId19"/>
    <p:sldId id="3023" r:id="rId20"/>
    <p:sldId id="2915" r:id="rId21"/>
    <p:sldId id="2916" r:id="rId22"/>
    <p:sldId id="2917" r:id="rId23"/>
    <p:sldId id="2918" r:id="rId24"/>
    <p:sldId id="2919" r:id="rId25"/>
    <p:sldId id="2922" r:id="rId26"/>
    <p:sldId id="2641" r:id="rId27"/>
    <p:sldId id="3031" r:id="rId28"/>
    <p:sldId id="3033" r:id="rId29"/>
    <p:sldId id="3032" r:id="rId30"/>
    <p:sldId id="1932" r:id="rId31"/>
    <p:sldId id="1933" r:id="rId32"/>
    <p:sldId id="1934" r:id="rId33"/>
    <p:sldId id="2363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7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8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사순절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50188" y="0"/>
            <a:ext cx="1009829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사랑으로 자라나요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말씀안에 자라나요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23521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41203" y="0"/>
            <a:ext cx="99006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기도하고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예수님처럼 섬기며</a:t>
            </a:r>
            <a: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  <a:t/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믿음으로 자라나요</a:t>
            </a:r>
            <a: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  <a:t/>
            </a:r>
            <a:br>
              <a:rPr kumimoji="1" lang="en-US" altLang="ko-KR" sz="6000" b="1">
                <a:solidFill>
                  <a:prstClr val="black"/>
                </a:solidFill>
                <a:latin typeface="Arial"/>
                <a:ea typeface="굴림"/>
              </a:rPr>
            </a:b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나는야 주의 어린이</a:t>
            </a:r>
            <a:endParaRPr kumimoji="1" lang="en-US" altLang="ko-KR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393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이예준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925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21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990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000" b="1">
                <a:solidFill>
                  <a:srgbClr val="000000"/>
                </a:solidFill>
              </a:rPr>
              <a:t>성경봉독</a:t>
            </a:r>
            <a:r>
              <a:rPr lang="en-US" altLang="ko-KR" sz="6000" b="1">
                <a:solidFill>
                  <a:srgbClr val="000000"/>
                </a:solidFill>
              </a:rPr>
              <a:t>-</a:t>
            </a:r>
            <a:r>
              <a:rPr lang="ko-KR" altLang="en-US" sz="6000" b="1">
                <a:solidFill>
                  <a:srgbClr val="000000"/>
                </a:solidFill>
              </a:rPr>
              <a:t> 마태복음 </a:t>
            </a:r>
            <a:r>
              <a:rPr lang="en-US" altLang="ko-KR" sz="6000" b="1">
                <a:solidFill>
                  <a:srgbClr val="000000"/>
                </a:solidFill>
              </a:rPr>
              <a:t>21</a:t>
            </a:r>
            <a:r>
              <a:rPr lang="ko-KR" altLang="en-US" sz="60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31146" y="1820234"/>
            <a:ext cx="10287085" cy="435311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>
                <a:solidFill>
                  <a:schemeClr val="tx1"/>
                </a:solidFill>
              </a:rPr>
              <a:t>13</a:t>
            </a:r>
            <a:r>
              <a:rPr lang="ko-KR" altLang="en-US" sz="5600" b="1">
                <a:solidFill>
                  <a:schemeClr val="tx1"/>
                </a:solidFill>
              </a:rPr>
              <a:t> 그들에게 이르시되 기록된 바 내 집은 기도하는 집이라 일컬음을 받으리라 하였거늘 너희는 강도의 소굴을 만드는도다 하시니라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079777" y="1104679"/>
            <a:ext cx="7102475" cy="23526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56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577003"/>
            <a:ext cx="7848873" cy="595523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7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r>
              <a:rPr lang="ko-KR" altLang="en-US" sz="5800" b="1">
                <a:solidFill>
                  <a:schemeClr val="dk1"/>
                </a:solidFill>
                <a:latin typeface="HY그래픽M"/>
                <a:ea typeface="HY그래픽M"/>
              </a:rPr>
              <a:t>의 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chemeClr val="dk1"/>
                </a:solidFill>
                <a:latin typeface="HY그래픽M"/>
                <a:ea typeface="HY그래픽M"/>
              </a:rPr>
              <a:t>마지막 </a:t>
            </a:r>
            <a:r>
              <a:rPr lang="ko-KR" altLang="en-US" sz="5800" b="1">
                <a:solidFill>
                  <a:srgbClr val="FF0000"/>
                </a:solidFill>
                <a:latin typeface="HY그래픽M"/>
                <a:ea typeface="HY그래픽M"/>
              </a:rPr>
              <a:t>일주일</a:t>
            </a:r>
            <a:endParaRPr lang="ko-KR" altLang="en-US" sz="5800" b="1">
              <a:solidFill>
                <a:srgbClr val="203A7B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en-US" altLang="ko-KR" sz="5300" b="1">
              <a:solidFill>
                <a:srgbClr val="3057B9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19092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사순절 기간 동안 예수님을 생각하며 경건하게 생활합시다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</a:t>
            </a:r>
            <a:r>
              <a:rPr lang="en-US" altLang="ko-KR" sz="2400" b="1" dirty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성경말씀 </a:t>
            </a:r>
            <a:r>
              <a:rPr lang="en-US" altLang="ko-KR" sz="2400" b="1" dirty="0">
                <a:solidFill>
                  <a:prstClr val="black"/>
                </a:solidFill>
              </a:rPr>
              <a:t>: </a:t>
            </a:r>
            <a:r>
              <a:rPr lang="ko-KR" altLang="en-US" sz="24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2400" b="1" dirty="0">
                <a:solidFill>
                  <a:prstClr val="black"/>
                </a:solidFill>
              </a:rPr>
              <a:t> </a:t>
            </a:r>
            <a:r>
              <a:rPr lang="en-US" altLang="ko-KR" sz="2400" b="1" dirty="0">
                <a:solidFill>
                  <a:prstClr val="black"/>
                </a:solidFill>
              </a:rPr>
              <a:t>4</a:t>
            </a:r>
            <a:r>
              <a:rPr lang="ko-KR" altLang="en-US" sz="2400" b="1" dirty="0">
                <a:solidFill>
                  <a:prstClr val="black"/>
                </a:solidFill>
              </a:rPr>
              <a:t>장 </a:t>
            </a:r>
            <a:r>
              <a:rPr lang="en-US" altLang="ko-KR" sz="2400" b="1" dirty="0">
                <a:solidFill>
                  <a:prstClr val="black"/>
                </a:solidFill>
              </a:rPr>
              <a:t>2</a:t>
            </a:r>
            <a:r>
              <a:rPr lang="ko-KR" altLang="en-US" sz="2400" b="1" dirty="0">
                <a:solidFill>
                  <a:prstClr val="black"/>
                </a:solidFill>
              </a:rPr>
              <a:t>절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(3/16)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오늘까지 신청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국립민속박물관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북촌한옥마을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공과 시간은 단체 활동 프로그램 입니다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송예</a:t>
            </a:r>
            <a:r>
              <a:rPr lang="ko-KR" altLang="en-US" sz="3200" b="1" dirty="0" err="1">
                <a:solidFill>
                  <a:prstClr val="black"/>
                </a:solidFill>
              </a:rPr>
              <a:t>권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>
                <a:solidFill>
                  <a:prstClr val="black"/>
                </a:solidFill>
              </a:rPr>
              <a:t> 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한유</a:t>
            </a:r>
            <a:r>
              <a:rPr lang="ko-KR" altLang="en-US" sz="3200" b="1" spc="-100" dirty="0" err="1">
                <a:solidFill>
                  <a:prstClr val="black"/>
                </a:solidFill>
              </a:rPr>
              <a:t>은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안지</a:t>
            </a:r>
            <a:r>
              <a:rPr lang="ko-KR" altLang="en-US" sz="3200" b="1" spc="-100" dirty="0">
                <a:solidFill>
                  <a:prstClr val="black"/>
                </a:solidFill>
              </a:rPr>
              <a:t>혁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381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83199"/>
              </p:ext>
            </p:extLst>
          </p:nvPr>
        </p:nvGraphicFramePr>
        <p:xfrm>
          <a:off x="1047409" y="2579572"/>
          <a:ext cx="10097855" cy="382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9265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36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이동재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(3/14), </a:t>
                      </a: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김사랑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(3/17), </a:t>
                      </a:r>
                      <a:r>
                        <a:rPr kumimoji="0" lang="ko-KR" altLang="en-US" sz="32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(3/25</a:t>
                      </a:r>
                      <a:r>
                        <a:rPr kumimoji="0" lang="en-US" altLang="ko-KR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13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3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60" y="1754195"/>
            <a:ext cx="10139703" cy="470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28788" y="5181704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29903" y="5"/>
            <a:ext cx="1022203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2236" y="220643"/>
            <a:ext cx="2275577" cy="400085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0965" y="1592047"/>
            <a:ext cx="7188653" cy="769417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1940" y="1916832"/>
            <a:ext cx="8548119" cy="3884116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 dirty="0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</a:p>
          <a:p>
            <a:pPr lvl="0" algn="ctr" defTabSz="9140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 dirty="0">
                <a:solidFill>
                  <a:prstClr val="black"/>
                </a:solidFill>
                <a:latin typeface="+mj-lt"/>
                <a:ea typeface="HY각헤드라인M"/>
              </a:rPr>
              <a:t>하나님을 찬양해 </a:t>
            </a:r>
            <a:r>
              <a:rPr kumimoji="0" lang="ko-KR" altLang="en-US" sz="4400" b="1" dirty="0" err="1" smtClean="0">
                <a:solidFill>
                  <a:prstClr val="black"/>
                </a:solidFill>
                <a:latin typeface="+mj-lt"/>
                <a:ea typeface="HY각헤드라인M"/>
              </a:rPr>
              <a:t>랄라랄라라</a:t>
            </a:r>
            <a:endParaRPr kumimoji="0" lang="ko-KR" altLang="en-US" sz="4400" b="1" dirty="0" smtClean="0">
              <a:solidFill>
                <a:prstClr val="black"/>
              </a:solidFill>
              <a:latin typeface="+mj-lt"/>
              <a:ea typeface="HY각헤드라인M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 dirty="0" smtClean="0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  <a:endParaRPr kumimoji="0" lang="ko-KR" altLang="en-US" sz="4400" b="1" dirty="0">
              <a:solidFill>
                <a:prstClr val="black"/>
              </a:solidFill>
              <a:latin typeface="+mj-l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84940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3432" y="-37772"/>
            <a:ext cx="3024336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83632" y="37167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1504" y="3870920"/>
            <a:ext cx="19442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791744" y="-13979"/>
            <a:ext cx="7128792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우리에게 보내신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최고의 선물은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바로 당신이에요</a:t>
            </a:r>
          </a:p>
        </p:txBody>
      </p:sp>
    </p:spTree>
    <p:extLst>
      <p:ext uri="{BB962C8B-B14F-4D97-AF65-F5344CB8AC3E}">
        <p14:creationId xmlns:p14="http://schemas.microsoft.com/office/powerpoint/2010/main" val="20012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55440" y="11155"/>
            <a:ext cx="2952328" cy="68482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35628" y="3717034"/>
            <a:ext cx="67207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8000">
              <a:solidFill>
                <a:prstClr val="black"/>
              </a:solidFill>
              <a:latin typeface="휴먼편지체"/>
              <a:ea typeface="휴먼편지체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508" y="3870920"/>
            <a:ext cx="1908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>
                <a:solidFill>
                  <a:prstClr val="black"/>
                </a:solidFill>
                <a:latin typeface="휴먼편지체"/>
                <a:ea typeface="휴먼편지체"/>
              </a:rPr>
              <a:t>최고의 선물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007768" y="0"/>
            <a:ext cx="6984776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축복해요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축복해요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하나님께서 주신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그 사랑으로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>
                <a:solidFill>
                  <a:prstClr val="black"/>
                </a:solidFill>
                <a:latin typeface="휴먼편지체"/>
                <a:ea typeface="휴먼편지체"/>
              </a:rPr>
              <a:t>당신을 축복합니다</a:t>
            </a:r>
          </a:p>
        </p:txBody>
      </p:sp>
    </p:spTree>
    <p:extLst>
      <p:ext uri="{BB962C8B-B14F-4D97-AF65-F5344CB8AC3E}">
        <p14:creationId xmlns:p14="http://schemas.microsoft.com/office/powerpoint/2010/main" val="366123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2924" y="-3763"/>
            <a:ext cx="10835136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949069" y="360049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latin typeface="HY견고딕"/>
                <a:ea typeface="HY견고딕"/>
              </a:rPr>
              <a:t>태초에 하나님이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0168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태초에 하나님이 천지를 창조하셨네</a:t>
            </a:r>
            <a:r>
              <a:rPr lang="en-US" altLang="ko-KR" sz="4400" b="1">
                <a:solidFill>
                  <a:schemeClr val="tx1"/>
                </a:solidFill>
              </a:rPr>
              <a:t/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첫째 날  어둠 속에 밝은 빛을 주시고</a:t>
            </a:r>
            <a:r>
              <a:rPr lang="en-US" altLang="ko-KR" sz="4400" b="1">
                <a:solidFill>
                  <a:schemeClr val="tx1"/>
                </a:solidFill>
              </a:rPr>
              <a:t/>
            </a:r>
            <a:br>
              <a:rPr lang="en-US" altLang="ko-KR" sz="4400" b="1">
                <a:solidFill>
                  <a:schemeClr val="tx1"/>
                </a:solidFill>
              </a:rPr>
            </a:b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둘째 날 하나님이 푸른 하늘 만드시고</a:t>
            </a:r>
          </a:p>
          <a:p>
            <a:pPr lvl="0" algn="ctr">
              <a:defRPr/>
            </a:pPr>
            <a:r>
              <a:rPr lang="ko-KR" altLang="en-US" sz="4400" b="1">
                <a:solidFill>
                  <a:schemeClr val="tx1"/>
                </a:solidFill>
                <a:latin typeface="+mn-ea"/>
              </a:rPr>
              <a:t>셋째 날에 풀과 채소 맛있는 과일 주셨죠 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 </a:t>
            </a:r>
            <a:r>
              <a:rPr lang="ko-KR" altLang="en-US" sz="4400" b="1">
                <a:solidFill>
                  <a:schemeClr val="tx1"/>
                </a:solidFill>
                <a:latin typeface="+mn-ea"/>
              </a:rPr>
              <a:t>냠</a:t>
            </a:r>
            <a:r>
              <a:rPr lang="en-US" altLang="ko-KR" sz="4400" b="1">
                <a:solidFill>
                  <a:schemeClr val="tx1"/>
                </a:solidFill>
                <a:latin typeface="+mn-ea"/>
              </a:rPr>
              <a:t>!</a:t>
            </a:r>
            <a:endParaRPr lang="en-US" altLang="ko-KR" sz="4400" b="1">
              <a:latin typeface="HY그래픽"/>
              <a:ea typeface="HY그래픽"/>
            </a:endParaRPr>
          </a:p>
          <a:p>
            <a:pPr lvl="0">
              <a:defRPr/>
            </a:pPr>
            <a:endParaRPr lang="ko-KR" altLang="en-US" sz="4400" b="1"/>
          </a:p>
        </p:txBody>
      </p:sp>
    </p:spTree>
    <p:extLst>
      <p:ext uri="{BB962C8B-B14F-4D97-AF65-F5344CB8AC3E}">
        <p14:creationId xmlns:p14="http://schemas.microsoft.com/office/powerpoint/2010/main" val="50789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17712" y="0"/>
            <a:ext cx="10430775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927" y="315120"/>
            <a:ext cx="2669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prstClr val="black"/>
                </a:solidFill>
                <a:latin typeface="HY견고딕"/>
                <a:ea typeface="HY견고딕"/>
              </a:rPr>
              <a:t>태초에 하나님이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넷째 날 하나님이 해와 달과 빛난 별들을반짝 반짝</a:t>
            </a:r>
            <a:r>
              <a:rPr lang="en-US" altLang="ko-KR" sz="4400" b="1">
                <a:solidFill>
                  <a:prstClr val="black"/>
                </a:solidFill>
              </a:rPr>
              <a:t/>
            </a:r>
            <a:br>
              <a:rPr lang="en-US" altLang="ko-KR" sz="4400" b="1">
                <a:solidFill>
                  <a:prstClr val="black"/>
                </a:solidFill>
              </a:rPr>
            </a:br>
            <a:r>
              <a:rPr lang="ko-KR" altLang="en-US" sz="4400" b="1">
                <a:solidFill>
                  <a:prstClr val="black"/>
                </a:solidFill>
              </a:rPr>
              <a:t>다섯째 날</a:t>
            </a:r>
            <a:r>
              <a:rPr lang="en-US" altLang="ko-KR" sz="4400" b="1">
                <a:solidFill>
                  <a:prstClr val="black"/>
                </a:solidFill>
              </a:rPr>
              <a:t> </a:t>
            </a:r>
            <a:r>
              <a:rPr lang="ko-KR" altLang="en-US" sz="4400" b="1">
                <a:solidFill>
                  <a:prstClr val="black"/>
                </a:solidFill>
              </a:rPr>
              <a:t>새들과 물고기를 주시고 슈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  <a:r>
              <a:rPr lang="ko-KR" altLang="en-US" sz="4400" b="1">
                <a:solidFill>
                  <a:prstClr val="black"/>
                </a:solidFill>
              </a:rPr>
              <a:t>웅</a:t>
            </a: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여섯째날 하나님이 사람을 만드시고 후</a:t>
            </a:r>
            <a:r>
              <a:rPr lang="en-US" altLang="ko-KR" sz="4400" b="1">
                <a:solidFill>
                  <a:prstClr val="black"/>
                </a:solidFill>
              </a:rPr>
              <a:t>~</a:t>
            </a:r>
          </a:p>
          <a:p>
            <a:pPr lvl="0">
              <a:defRPr/>
            </a:pPr>
            <a:r>
              <a:rPr lang="ko-KR" altLang="en-US" sz="4400" b="1">
                <a:solidFill>
                  <a:prstClr val="black"/>
                </a:solidFill>
              </a:rPr>
              <a:t>다스리며 관리하라 우리에게 부탁하셨네</a:t>
            </a:r>
          </a:p>
        </p:txBody>
      </p:sp>
    </p:spTree>
    <p:extLst>
      <p:ext uri="{BB962C8B-B14F-4D97-AF65-F5344CB8AC3E}">
        <p14:creationId xmlns:p14="http://schemas.microsoft.com/office/powerpoint/2010/main" val="36810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58778" y="-99392"/>
            <a:ext cx="10145027" cy="6957392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1524135"/>
            <a:ext cx="8928992" cy="3046982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보이지 않아도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난 알 고 있어요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하나님 내 곁에 계심을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늘 새 힘주시고 인도해 주시는</a:t>
            </a:r>
            <a: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48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4800" b="1" dirty="0">
                <a:solidFill>
                  <a:prstClr val="black"/>
                </a:solidFill>
                <a:latin typeface="Helvetica Neue"/>
              </a:rPr>
              <a:t>사랑의 하나님</a:t>
            </a:r>
            <a:endParaRPr kumimoji="0" lang="en-US" altLang="ko-KR" sz="4800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337048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7561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01027" y="0"/>
            <a:ext cx="10096901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49" y="1524138"/>
            <a:ext cx="7722858" cy="3170093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하나님 함께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> </a:t>
            </a: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하시니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아무것도 두렵지 않아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가장 강하신 우리 하나님</a:t>
            </a:r>
            <a: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  <a:t/>
            </a:r>
            <a:br>
              <a:rPr kumimoji="0" lang="en-US" altLang="ko-KR" sz="5000" b="1" dirty="0">
                <a:solidFill>
                  <a:prstClr val="black"/>
                </a:solidFill>
                <a:latin typeface="Helvetica Neue"/>
              </a:rPr>
            </a:br>
            <a:r>
              <a:rPr kumimoji="0" lang="ko-KR" altLang="en-US" sz="5000" b="1" dirty="0">
                <a:solidFill>
                  <a:prstClr val="black"/>
                </a:solidFill>
                <a:latin typeface="Helvetica Neue"/>
              </a:rPr>
              <a:t>늘 내 곁에 계시니</a:t>
            </a:r>
            <a:endParaRPr kumimoji="0" lang="en-US" altLang="ko-KR" sz="5000" b="1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8752" y="212275"/>
            <a:ext cx="2841104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i="1">
                <a:solidFill>
                  <a:schemeClr val="tx2">
                    <a:lumMod val="50000"/>
                  </a:schemeClr>
                </a:solidFill>
                <a:latin typeface="Helvetica Neue"/>
              </a:rPr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10256380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476</Words>
  <Application>Microsoft Office PowerPoint</Application>
  <PresentationFormat>사용자 지정</PresentationFormat>
  <Paragraphs>157</Paragraphs>
  <Slides>30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191</cp:revision>
  <dcterms:created xsi:type="dcterms:W3CDTF">2022-06-11T10:00:30Z</dcterms:created>
  <dcterms:modified xsi:type="dcterms:W3CDTF">2024-03-02T16:59:24Z</dcterms:modified>
  <cp:version/>
</cp:coreProperties>
</file>