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23" r:id="rId6"/>
  </p:sldMasterIdLst>
  <p:notesMasterIdLst>
    <p:notesMasterId r:id="rId44"/>
  </p:notesMasterIdLst>
  <p:sldIdLst>
    <p:sldId id="1998" r:id="rId7"/>
    <p:sldId id="3080" r:id="rId8"/>
    <p:sldId id="3415" r:id="rId9"/>
    <p:sldId id="3416" r:id="rId10"/>
    <p:sldId id="3417" r:id="rId11"/>
    <p:sldId id="3383" r:id="rId12"/>
    <p:sldId id="3384" r:id="rId13"/>
    <p:sldId id="3385" r:id="rId14"/>
    <p:sldId id="3386" r:id="rId15"/>
    <p:sldId id="3387" r:id="rId16"/>
    <p:sldId id="3391" r:id="rId17"/>
    <p:sldId id="3405" r:id="rId18"/>
    <p:sldId id="3406" r:id="rId19"/>
    <p:sldId id="3407" r:id="rId20"/>
    <p:sldId id="3408" r:id="rId21"/>
    <p:sldId id="3409" r:id="rId22"/>
    <p:sldId id="2614" r:id="rId23"/>
    <p:sldId id="2547" r:id="rId24"/>
    <p:sldId id="2548" r:id="rId25"/>
    <p:sldId id="2549" r:id="rId26"/>
    <p:sldId id="2550" r:id="rId27"/>
    <p:sldId id="3410" r:id="rId28"/>
    <p:sldId id="3411" r:id="rId29"/>
    <p:sldId id="3412" r:id="rId30"/>
    <p:sldId id="3413" r:id="rId31"/>
    <p:sldId id="3414" r:id="rId32"/>
    <p:sldId id="2915" r:id="rId33"/>
    <p:sldId id="3067" r:id="rId34"/>
    <p:sldId id="3068" r:id="rId35"/>
    <p:sldId id="3069" r:id="rId36"/>
    <p:sldId id="2919" r:id="rId37"/>
    <p:sldId id="2922" r:id="rId38"/>
    <p:sldId id="2641" r:id="rId39"/>
    <p:sldId id="1932" r:id="rId40"/>
    <p:sldId id="1933" r:id="rId41"/>
    <p:sldId id="1934" r:id="rId42"/>
    <p:sldId id="2363" r:id="rId43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17" d="100"/>
          <a:sy n="117" d="100"/>
        </p:scale>
        <p:origin x="-108" y="-204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2024-11-30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93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9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678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3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35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508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8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62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894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123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0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71" y="163286"/>
            <a:ext cx="2237015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2566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2207756" y="947745"/>
            <a:ext cx="7776488" cy="535531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바다와 하늘의 주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어두운 죄악 속에서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부르짖는 백성들 구하리라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밤에 별을 만든 주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어두움을 밝히리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빛을 가지고 누가 갈까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481693"/>
            <a:ext cx="218802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하늘과 바다의 주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24377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3028498" y="1305341"/>
            <a:ext cx="6135013" cy="304698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내가 여기 있나이다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부르심을 들었나이다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인도하사 보내소서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백성 섬기오리다</a:t>
            </a:r>
            <a:endParaRPr lang="en-US" altLang="ko-KR" sz="48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481693"/>
            <a:ext cx="218802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하늘과 바다의 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2207759" y="947745"/>
            <a:ext cx="7776489" cy="535531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눈과 비를 만든 주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너의 아픔 아노라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너를 사랑함으로 울었노라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굳은 마음 녹이고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사랑 심어 주리니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말씀 가지고 누가 갈까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481693"/>
            <a:ext cx="218802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하늘과 바다의 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94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3028498" y="1305341"/>
            <a:ext cx="6135013" cy="304698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내가 여기 있나이다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부르심을 들었나이다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인도하사 보내소서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백성 섬기오리다</a:t>
            </a:r>
            <a:endParaRPr lang="en-US" altLang="ko-KR" sz="48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481693"/>
            <a:ext cx="218802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하늘과 바다의 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2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694803" y="1305341"/>
            <a:ext cx="8802410" cy="452431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바람과 불꽃의 주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백성 위하여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아름다운 만찬을 베풀리라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생명의 양식을 넘치도록 베풀리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목숨까지 주리니 </a:t>
            </a:r>
            <a:r>
              <a:rPr lang="ko-KR" altLang="en-US" sz="4800" dirty="0" err="1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누가갈까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endParaRPr lang="en-US" altLang="ko-KR" sz="48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481693"/>
            <a:ext cx="218802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하늘과 바다의 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68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3028498" y="1305341"/>
            <a:ext cx="6135013" cy="452431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내가 여기 있나이다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부르심을 들었나이다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인도하사 </a:t>
            </a:r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보내소서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백성 </a:t>
            </a:r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섬기오리다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백성 섬기오리다</a:t>
            </a:r>
          </a:p>
          <a:p>
            <a:pPr algn="ctr" defTabSz="914286"/>
            <a:endParaRPr lang="en-US" altLang="ko-KR" sz="48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481693"/>
            <a:ext cx="218802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하늘과 바다의 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13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12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대림절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첫번째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093" y="204107"/>
            <a:ext cx="2049236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en-US" altLang="ko-KR" b="1" dirty="0" smtClean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28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857" y="387540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78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064" y="228600"/>
            <a:ext cx="24574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70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36" y="97971"/>
            <a:ext cx="2816678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92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71" y="163286"/>
            <a:ext cx="2237015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98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김도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현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4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6" y="1939789"/>
            <a:ext cx="7848872" cy="306235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이야사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7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14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400" b="1" dirty="0">
                <a:solidFill>
                  <a:srgbClr val="000000"/>
                </a:solidFill>
              </a:rPr>
              <a:t>성경봉독</a:t>
            </a:r>
            <a:r>
              <a:rPr lang="en-US" altLang="ko-KR" sz="5400" b="1" dirty="0">
                <a:solidFill>
                  <a:srgbClr val="000000"/>
                </a:solidFill>
              </a:rPr>
              <a:t>-</a:t>
            </a:r>
            <a:r>
              <a:rPr lang="ko-KR" altLang="en-US" sz="54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 smtClean="0">
                <a:solidFill>
                  <a:srgbClr val="000000"/>
                </a:solidFill>
              </a:rPr>
              <a:t>이사야 </a:t>
            </a:r>
            <a:r>
              <a:rPr lang="en-US" altLang="ko-KR" sz="6000" b="1" dirty="0" smtClean="0">
                <a:solidFill>
                  <a:srgbClr val="000000"/>
                </a:solidFill>
              </a:rPr>
              <a:t>7</a:t>
            </a:r>
            <a:r>
              <a:rPr lang="ko-KR" altLang="en-US" sz="6000" b="1" dirty="0" smtClean="0">
                <a:solidFill>
                  <a:srgbClr val="000000"/>
                </a:solidFill>
              </a:rPr>
              <a:t>장</a:t>
            </a:r>
            <a:endParaRPr lang="ko-KR" altLang="en-US" sz="60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614914"/>
            <a:ext cx="11113784" cy="4708977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800" b="1" dirty="0" smtClean="0"/>
              <a:t>14 </a:t>
            </a:r>
            <a:r>
              <a:rPr lang="ko-KR" altLang="en-US" sz="5800" b="1" dirty="0" smtClean="0"/>
              <a:t>그러므로 주께서 친히 징조를 너희에게 주실 것이라 보라 처녀가 잉태하여 아들을 낳을 것이요 그의 이름을 임마누엘이라 </a:t>
            </a:r>
            <a:endParaRPr lang="en-US" altLang="ko-KR" sz="5800" b="1" dirty="0" smtClean="0"/>
          </a:p>
          <a:p>
            <a:pPr lvl="0">
              <a:defRPr/>
            </a:pPr>
            <a:r>
              <a:rPr lang="ko-KR" altLang="en-US" sz="5800" b="1" dirty="0" smtClean="0"/>
              <a:t>하리라</a:t>
            </a:r>
            <a:r>
              <a:rPr lang="en-US" altLang="ko-KR" sz="5800" b="1" dirty="0" smtClean="0"/>
              <a:t> </a:t>
            </a:r>
            <a:endParaRPr lang="ko-KR" altLang="en-US" sz="58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22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감사해요 주님의 사랑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주님이 주신 모든것을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기르시고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입히시고 돌보아주신것 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감사해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>
                <a:solidFill>
                  <a:prstClr val="black"/>
                </a:solidFill>
              </a:rPr>
              <a:t>하나님 감사해요</a:t>
            </a:r>
          </a:p>
        </p:txBody>
      </p:sp>
    </p:spTree>
    <p:extLst>
      <p:ext uri="{BB962C8B-B14F-4D97-AF65-F5344CB8AC3E}">
        <p14:creationId xmlns:p14="http://schemas.microsoft.com/office/powerpoint/2010/main" val="42403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193" y="1685934"/>
            <a:ext cx="7848873" cy="46012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400" b="1" dirty="0" smtClean="0">
                <a:latin typeface="HY그래픽M"/>
                <a:ea typeface="HY그래픽M"/>
              </a:rPr>
              <a:t>약속대로 오신 </a:t>
            </a:r>
            <a:r>
              <a:rPr lang="ko-KR" altLang="en-US" sz="66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예수님</a:t>
            </a:r>
            <a:endParaRPr lang="en-US" altLang="ko-KR" sz="66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현하영 어린이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이예인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8"/>
            <a:ext cx="10297144" cy="42268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맑은 하늘도 울창한 숲도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논밭에 황금색 곡식들도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햇빛 주시고 단비 내리신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그 크신 사랑 감사찬양 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>
                <a:solidFill>
                  <a:prstClr val="black"/>
                </a:solidFill>
              </a:rPr>
              <a:t>하나님 감사해요</a:t>
            </a:r>
          </a:p>
        </p:txBody>
      </p:sp>
    </p:spTree>
    <p:extLst>
      <p:ext uri="{BB962C8B-B14F-4D97-AF65-F5344CB8AC3E}">
        <p14:creationId xmlns:p14="http://schemas.microsoft.com/office/powerpoint/2010/main" val="16315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22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감사해요 주님의 사랑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주님이 주신 모든것을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기르시고 또 입히시고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돌보아주신것 감사해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인도해 주신 은혜 감사해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>
                <a:solidFill>
                  <a:prstClr val="black"/>
                </a:solidFill>
              </a:rPr>
              <a:t>하나님 감사해요</a:t>
            </a:r>
          </a:p>
        </p:txBody>
      </p:sp>
    </p:spTree>
    <p:extLst>
      <p:ext uri="{BB962C8B-B14F-4D97-AF65-F5344CB8AC3E}">
        <p14:creationId xmlns:p14="http://schemas.microsoft.com/office/powerpoint/2010/main" val="22522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093" y="204107"/>
            <a:ext cx="2049236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en-US" altLang="ko-KR" b="1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094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857" y="387540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1328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064" y="228600"/>
            <a:ext cx="24574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7330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36" y="97971"/>
            <a:ext cx="2816678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73103463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559</Words>
  <Application>Microsoft Office PowerPoint</Application>
  <PresentationFormat>사용자 지정</PresentationFormat>
  <Paragraphs>193</Paragraphs>
  <Slides>37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37</vt:i4>
      </vt:variant>
    </vt:vector>
  </HeadingPairs>
  <TitlesOfParts>
    <vt:vector size="43" baseType="lpstr">
      <vt:lpstr>Office 테마</vt:lpstr>
      <vt:lpstr>7_Office 테마</vt:lpstr>
      <vt:lpstr>2_파형</vt:lpstr>
      <vt:lpstr>8_Office 테마</vt:lpstr>
      <vt:lpstr>1_Office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284</cp:revision>
  <dcterms:created xsi:type="dcterms:W3CDTF">2022-06-11T10:00:30Z</dcterms:created>
  <dcterms:modified xsi:type="dcterms:W3CDTF">2024-11-30T05:45:41Z</dcterms:modified>
  <cp:version/>
</cp:coreProperties>
</file>