
<file path=[Content_Types].xml><?xml version="1.0" encoding="utf-8"?>
<Types xmlns="http://schemas.openxmlformats.org/package/2006/content-types">
  <Default Extension="bin" ContentType="application/octet-stream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5014" r:id="rId4"/>
    <p:sldMasterId id="2147485038" r:id="rId5"/>
    <p:sldMasterId id="2147485050" r:id="rId6"/>
    <p:sldMasterId id="2147485074" r:id="rId7"/>
  </p:sldMasterIdLst>
  <p:notesMasterIdLst>
    <p:notesMasterId r:id="rId61"/>
  </p:notesMasterIdLst>
  <p:sldIdLst>
    <p:sldId id="1998" r:id="rId8"/>
    <p:sldId id="305" r:id="rId9"/>
    <p:sldId id="3753" r:id="rId10"/>
    <p:sldId id="3754" r:id="rId11"/>
    <p:sldId id="3755" r:id="rId12"/>
    <p:sldId id="3756" r:id="rId13"/>
    <p:sldId id="3757" r:id="rId14"/>
    <p:sldId id="266" r:id="rId15"/>
    <p:sldId id="3758" r:id="rId16"/>
    <p:sldId id="3530" r:id="rId17"/>
    <p:sldId id="3531" r:id="rId18"/>
    <p:sldId id="3738" r:id="rId19"/>
    <p:sldId id="3739" r:id="rId20"/>
    <p:sldId id="3740" r:id="rId21"/>
    <p:sldId id="3741" r:id="rId22"/>
    <p:sldId id="3742" r:id="rId23"/>
    <p:sldId id="3743" r:id="rId24"/>
    <p:sldId id="3744" r:id="rId25"/>
    <p:sldId id="256" r:id="rId26"/>
    <p:sldId id="257" r:id="rId27"/>
    <p:sldId id="258" r:id="rId28"/>
    <p:sldId id="259" r:id="rId29"/>
    <p:sldId id="260" r:id="rId30"/>
    <p:sldId id="2614" r:id="rId31"/>
    <p:sldId id="2547" r:id="rId32"/>
    <p:sldId id="2548" r:id="rId33"/>
    <p:sldId id="2549" r:id="rId34"/>
    <p:sldId id="2550" r:id="rId35"/>
    <p:sldId id="3732" r:id="rId36"/>
    <p:sldId id="3733" r:id="rId37"/>
    <p:sldId id="3734" r:id="rId38"/>
    <p:sldId id="3735" r:id="rId39"/>
    <p:sldId id="3736" r:id="rId40"/>
    <p:sldId id="3737" r:id="rId41"/>
    <p:sldId id="2915" r:id="rId42"/>
    <p:sldId id="3067" r:id="rId43"/>
    <p:sldId id="3068" r:id="rId44"/>
    <p:sldId id="3069" r:id="rId45"/>
    <p:sldId id="276" r:id="rId46"/>
    <p:sldId id="2922" r:id="rId47"/>
    <p:sldId id="2641" r:id="rId48"/>
    <p:sldId id="3759" r:id="rId49"/>
    <p:sldId id="3760" r:id="rId50"/>
    <p:sldId id="3761" r:id="rId51"/>
    <p:sldId id="3762" r:id="rId52"/>
    <p:sldId id="3763" r:id="rId53"/>
    <p:sldId id="3764" r:id="rId54"/>
    <p:sldId id="3765" r:id="rId55"/>
    <p:sldId id="3766" r:id="rId56"/>
    <p:sldId id="1932" r:id="rId57"/>
    <p:sldId id="1933" r:id="rId58"/>
    <p:sldId id="1934" r:id="rId59"/>
    <p:sldId id="2363" r:id="rId60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05" autoAdjust="0"/>
    <p:restoredTop sz="86422" autoAdjust="0"/>
  </p:normalViewPr>
  <p:slideViewPr>
    <p:cSldViewPr snapToGrid="0">
      <p:cViewPr varScale="1">
        <p:scale>
          <a:sx n="92" d="100"/>
          <a:sy n="92" d="100"/>
        </p:scale>
        <p:origin x="780" y="78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432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2025-08-24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B077B7-92F0-429C-9EA0-BE70C43F162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418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6FDB8-604E-4BE2-A957-D744E861979B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  <p:extLst>
      <p:ext uri="{BB962C8B-B14F-4D97-AF65-F5344CB8AC3E}">
        <p14:creationId xmlns:p14="http://schemas.microsoft.com/office/powerpoint/2010/main" val="33654479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933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39852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3317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0578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6879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1486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8228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9077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52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60FA3-5BB8-D83A-F9DB-AAAB000A3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204E9E1-5FCB-FE26-E1F2-18BF14D6FF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D3FB103-B672-965F-AB90-2139379CAD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0262BCD-88AC-B718-DC5E-593C52713B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136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2025-08-24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06437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792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204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2025-08-24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8499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2025-08-24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27248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2025-08-24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63455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2025-08-24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02055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9043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2025-08-24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30584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05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2025-08-24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6662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11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40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2025-08-24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756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2703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448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594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871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290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972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163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68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1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864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2025-08-24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249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08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7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9837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3911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7893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921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5065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897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1560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8182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59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59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693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2025-08-24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2025-08-24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2025-08-24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2025-08-24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424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1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1" r:id="rId1"/>
    <p:sldLayoutId id="2147485052" r:id="rId2"/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  <p:sldLayoutId id="2147485061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2025-08-24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674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90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5" r:id="rId1"/>
    <p:sldLayoutId id="2147485076" r:id="rId2"/>
    <p:sldLayoutId id="2147485077" r:id="rId3"/>
    <p:sldLayoutId id="2147485078" r:id="rId4"/>
    <p:sldLayoutId id="2147485079" r:id="rId5"/>
    <p:sldLayoutId id="2147485080" r:id="rId6"/>
    <p:sldLayoutId id="2147485081" r:id="rId7"/>
    <p:sldLayoutId id="2147485082" r:id="rId8"/>
    <p:sldLayoutId id="2147485083" r:id="rId9"/>
    <p:sldLayoutId id="2147485084" r:id="rId10"/>
    <p:sldLayoutId id="2147485085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3.bin"/><Relationship Id="rId5" Type="http://schemas.openxmlformats.org/officeDocument/2006/relationships/image" Target="../media/image22.bin"/><Relationship Id="rId4" Type="http://schemas.openxmlformats.org/officeDocument/2006/relationships/image" Target="../media/image2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1.bin"/><Relationship Id="rId5" Type="http://schemas.openxmlformats.org/officeDocument/2006/relationships/image" Target="../media/image24.bin"/><Relationship Id="rId4" Type="http://schemas.openxmlformats.org/officeDocument/2006/relationships/image" Target="../media/image2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1.bin"/><Relationship Id="rId5" Type="http://schemas.openxmlformats.org/officeDocument/2006/relationships/image" Target="../media/image26.bin"/><Relationship Id="rId4" Type="http://schemas.openxmlformats.org/officeDocument/2006/relationships/image" Target="../media/image2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1.bin"/><Relationship Id="rId5" Type="http://schemas.openxmlformats.org/officeDocument/2006/relationships/image" Target="../media/image27.bin"/><Relationship Id="rId4" Type="http://schemas.openxmlformats.org/officeDocument/2006/relationships/image" Target="../media/image2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1.bin"/><Relationship Id="rId5" Type="http://schemas.openxmlformats.org/officeDocument/2006/relationships/image" Target="../media/image28.bin"/><Relationship Id="rId4" Type="http://schemas.openxmlformats.org/officeDocument/2006/relationships/image" Target="../media/image2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1.bin"/><Relationship Id="rId5" Type="http://schemas.openxmlformats.org/officeDocument/2006/relationships/image" Target="../media/image29.bin"/><Relationship Id="rId4" Type="http://schemas.openxmlformats.org/officeDocument/2006/relationships/image" Target="../media/image25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1.bin"/><Relationship Id="rId5" Type="http://schemas.openxmlformats.org/officeDocument/2006/relationships/image" Target="../media/image31.bin"/><Relationship Id="rId4" Type="http://schemas.openxmlformats.org/officeDocument/2006/relationships/image" Target="../media/image3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bin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6.bin"/><Relationship Id="rId5" Type="http://schemas.openxmlformats.org/officeDocument/2006/relationships/image" Target="../media/image35.bin"/><Relationship Id="rId4" Type="http://schemas.openxmlformats.org/officeDocument/2006/relationships/image" Target="../media/image3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bin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8.bin"/><Relationship Id="rId5" Type="http://schemas.openxmlformats.org/officeDocument/2006/relationships/image" Target="../media/image37.bin"/><Relationship Id="rId4" Type="http://schemas.openxmlformats.org/officeDocument/2006/relationships/image" Target="../media/image3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bin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bin"/><Relationship Id="rId5" Type="http://schemas.openxmlformats.org/officeDocument/2006/relationships/image" Target="../media/image39.bin"/><Relationship Id="rId4" Type="http://schemas.openxmlformats.org/officeDocument/2006/relationships/image" Target="../media/image3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bin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8.bin"/><Relationship Id="rId5" Type="http://schemas.openxmlformats.org/officeDocument/2006/relationships/image" Target="../media/image41.bin"/><Relationship Id="rId4" Type="http://schemas.openxmlformats.org/officeDocument/2006/relationships/image" Target="../media/image3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bin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0.bin"/><Relationship Id="rId5" Type="http://schemas.openxmlformats.org/officeDocument/2006/relationships/image" Target="../media/image42.bin"/><Relationship Id="rId4" Type="http://schemas.openxmlformats.org/officeDocument/2006/relationships/image" Target="../media/image34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bin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8.bin"/><Relationship Id="rId5" Type="http://schemas.openxmlformats.org/officeDocument/2006/relationships/image" Target="../media/image47.bin"/><Relationship Id="rId4" Type="http://schemas.openxmlformats.org/officeDocument/2006/relationships/image" Target="../media/image46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9.bin"/><Relationship Id="rId5" Type="http://schemas.openxmlformats.org/officeDocument/2006/relationships/image" Target="../media/image8.bin"/><Relationship Id="rId4" Type="http://schemas.openxmlformats.org/officeDocument/2006/relationships/image" Target="../media/image7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bin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0.bin"/><Relationship Id="rId5" Type="http://schemas.openxmlformats.org/officeDocument/2006/relationships/image" Target="../media/image46.bin"/><Relationship Id="rId4" Type="http://schemas.openxmlformats.org/officeDocument/2006/relationships/image" Target="../media/image49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bin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2.bin"/><Relationship Id="rId5" Type="http://schemas.openxmlformats.org/officeDocument/2006/relationships/image" Target="../media/image46.bin"/><Relationship Id="rId4" Type="http://schemas.openxmlformats.org/officeDocument/2006/relationships/image" Target="../media/image51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bin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3.bin"/><Relationship Id="rId5" Type="http://schemas.openxmlformats.org/officeDocument/2006/relationships/image" Target="../media/image48.bin"/><Relationship Id="rId4" Type="http://schemas.openxmlformats.org/officeDocument/2006/relationships/image" Target="../media/image46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bin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4.bin"/><Relationship Id="rId5" Type="http://schemas.openxmlformats.org/officeDocument/2006/relationships/image" Target="../media/image46.bin"/><Relationship Id="rId4" Type="http://schemas.openxmlformats.org/officeDocument/2006/relationships/image" Target="../media/image49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bin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5.bin"/><Relationship Id="rId5" Type="http://schemas.openxmlformats.org/officeDocument/2006/relationships/image" Target="../media/image46.bin"/><Relationship Id="rId4" Type="http://schemas.openxmlformats.org/officeDocument/2006/relationships/image" Target="../media/image51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9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.bin"/><Relationship Id="rId5" Type="http://schemas.openxmlformats.org/officeDocument/2006/relationships/image" Target="../media/image11.bin"/><Relationship Id="rId4" Type="http://schemas.openxmlformats.org/officeDocument/2006/relationships/image" Target="../media/image10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bin"/><Relationship Id="rId5" Type="http://schemas.openxmlformats.org/officeDocument/2006/relationships/image" Target="../media/image13.bin"/><Relationship Id="rId4" Type="http://schemas.openxmlformats.org/officeDocument/2006/relationships/image" Target="../media/image12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.bin"/><Relationship Id="rId5" Type="http://schemas.openxmlformats.org/officeDocument/2006/relationships/image" Target="../media/image11.bin"/><Relationship Id="rId4" Type="http://schemas.openxmlformats.org/officeDocument/2006/relationships/image" Target="../media/image1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.bin"/><Relationship Id="rId5" Type="http://schemas.openxmlformats.org/officeDocument/2006/relationships/image" Target="../media/image13.bin"/><Relationship Id="rId4" Type="http://schemas.openxmlformats.org/officeDocument/2006/relationships/image" Target="../media/image1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763" y="228600"/>
            <a:ext cx="3045279" cy="3847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천국에 들어가는 길은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12444" y="851841"/>
            <a:ext cx="8103055" cy="507831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천국에 들어가는 길은 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 뿐이지요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황금 집으로 가는 길도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 뿐이지요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5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822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763" y="228600"/>
            <a:ext cx="3045279" cy="38472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천국에 들어가는 길은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12444" y="851841"/>
            <a:ext cx="8103055" cy="424731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다른 길은 다른 길은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다른 길은 없어요 아멘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천국에 들어가는 길은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 뿐이지요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765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9" y="1643300"/>
            <a:ext cx="7971367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095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9" y="1643300"/>
            <a:ext cx="79713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50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4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39" y="1643300"/>
            <a:ext cx="7971367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02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06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03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34" y="412273"/>
            <a:ext cx="35475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5" y="811849"/>
            <a:ext cx="982133" cy="469900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162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96" y="412273"/>
            <a:ext cx="21886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60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AD9D0-7587-1722-71F5-6F5348F23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D3A3F975-0E64-F7B1-5F39-08DF017F0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4321344-201A-B010-995B-97B4EAB93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" y="0"/>
            <a:ext cx="1218526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C58D1D-E519-ACEC-2E0A-ACAF916C15C3}"/>
              </a:ext>
            </a:extLst>
          </p:cNvPr>
          <p:cNvSpPr txBox="1"/>
          <p:nvPr/>
        </p:nvSpPr>
        <p:spPr>
          <a:xfrm>
            <a:off x="1817207" y="3041531"/>
            <a:ext cx="94090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ko-KR" altLang="en-US" sz="14000" b="1" dirty="0">
                <a:solidFill>
                  <a:prstClr val="white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찬양해요</a:t>
            </a:r>
            <a:r>
              <a:rPr lang="en-US" altLang="ko-KR" sz="14000" dirty="0">
                <a:solidFill>
                  <a:prstClr val="white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~</a:t>
            </a:r>
            <a:endParaRPr lang="ko-KR" altLang="en-US" sz="14000" dirty="0">
              <a:solidFill>
                <a:prstClr val="white"/>
              </a:solidFill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A75751-DE38-AFF3-0359-1AB3F98C75FB}"/>
              </a:ext>
            </a:extLst>
          </p:cNvPr>
          <p:cNvSpPr txBox="1"/>
          <p:nvPr/>
        </p:nvSpPr>
        <p:spPr>
          <a:xfrm>
            <a:off x="4064000" y="1702893"/>
            <a:ext cx="5613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800" b="1" dirty="0">
                <a:solidFill>
                  <a:schemeClr val="bg1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믿음으로</a:t>
            </a:r>
            <a:r>
              <a:rPr lang="en-US" altLang="ko-KR" sz="8800" b="1" dirty="0">
                <a:solidFill>
                  <a:schemeClr val="bg1"/>
                </a:solidFill>
                <a:latin typeface="HY엽서L" panose="02030600000101010101" pitchFamily="18" charset="-127"/>
                <a:ea typeface="HY엽서L" panose="02030600000101010101" pitchFamily="18" charset="-127"/>
              </a:rPr>
              <a:t>~</a:t>
            </a:r>
            <a:endParaRPr lang="ko-KR" altLang="en-US" sz="8800" b="1" dirty="0">
              <a:solidFill>
                <a:schemeClr val="bg1"/>
              </a:solidFill>
              <a:latin typeface="HY엽서L" panose="02030600000101010101" pitchFamily="18" charset="-127"/>
              <a:ea typeface="HY엽서L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09140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96" y="412273"/>
            <a:ext cx="21886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2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96" y="412273"/>
            <a:ext cx="21886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47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96" y="412273"/>
            <a:ext cx="21886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62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196" y="412273"/>
            <a:ext cx="2188633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195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8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24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2987" y="240858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성령강림 후 </a:t>
            </a:r>
            <a:endParaRPr kumimoji="1" lang="en-US" altLang="ko-KR" sz="71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/>
              <a:ea typeface="HY헤드라인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 err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열한번째주일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5357E8-D5E6-C586-8AB2-F1F03E208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D27D4C85-E3A3-6A63-914F-B95AFAF3A49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42900B1-768A-D7FA-E3A2-048B27C86A65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52FA047-F80B-70F0-5E3B-3EC04DB2A70B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5A2641E-DF6A-CF9A-4EC7-8B1AE210C84B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8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87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49D64E-439E-07FE-18A0-C30305420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DC15644-E3DC-C0CD-3429-1950502BA765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D69A2D37-A8CA-5107-6CD3-0340963A4C11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23856CC-A0A3-2253-E8D1-8A3232FC791C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7EBDF14-35F8-846F-9B24-D3DFD536D29A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86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E954A9-FC79-22CC-B237-E91D3F397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1DA7CC6-D8E3-D592-03BE-4F2997D69BC0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45B9F59-CBFD-DB0B-0A40-3B91B1AF01C3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66393FA-322F-4B6B-98A2-8B6E2E9F0D40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AD18C93-C3B6-D1B8-E0DC-8727F825F1A3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383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4ECA30-64A9-D0FB-DE50-A2D5322B5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D1C5DA5-F1A3-248D-4A6F-00FCB9B343AC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4CEDDB8-4BFB-96F3-676C-E91D297D7DBC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B031CED-D90B-F4D2-12F0-BA38B21BF423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E0BC94E-7E4F-E0C1-C836-EDB2A5C06D11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740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DE4F12-D874-1D3C-C3F4-35C0E73DF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DEC8FBC-B3F4-CBE7-9D4D-D8631FE1BC57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BFABDC1D-D5EC-9590-B33B-7C0B3DCAEA10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5432355-F2CA-2D92-77B7-F085534E3F81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853367CF-90A2-F418-8499-D53437DADAC0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190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A4008C-A751-8905-FCEE-01056050D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F058005B-5DED-694C-9C2F-1D36D858D4DD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20176A1-0E01-56FE-2FF7-7F02384FB5EE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4E961A5-30B3-4FB3-7C8E-070BC770EA9A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03CA6DB-BBAC-D9E6-2D71-FFF23BAFFFC3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203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이예준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74822" y="142711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7060" y="1943988"/>
            <a:ext cx="7848872" cy="2708414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lvl="0" algn="ctr">
              <a:defRPr/>
            </a:pPr>
            <a:r>
              <a:rPr lang="ko-KR" altLang="en-US" sz="6600" b="1" dirty="0" err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  <a:endParaRPr lang="ko-KR" altLang="en-US" sz="66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endParaRPr lang="en-US" altLang="ko-KR" sz="44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5800" b="1" dirty="0">
                <a:solidFill>
                  <a:prstClr val="black"/>
                </a:solidFill>
                <a:latin typeface="HY중고딕"/>
                <a:ea typeface="HY중고딕"/>
              </a:rPr>
              <a:t>마태복음 </a:t>
            </a:r>
            <a:r>
              <a:rPr lang="en-US" altLang="ko-KR" sz="5800" b="1" dirty="0">
                <a:solidFill>
                  <a:prstClr val="black"/>
                </a:solidFill>
                <a:latin typeface="HY중고딕"/>
                <a:ea typeface="HY중고딕"/>
              </a:rPr>
              <a:t>13</a:t>
            </a:r>
            <a:r>
              <a:rPr lang="ko-KR" altLang="en-US" sz="5800" b="1" dirty="0">
                <a:solidFill>
                  <a:prstClr val="black"/>
                </a:solidFill>
                <a:latin typeface="HY중고딕"/>
                <a:ea typeface="HY중고딕"/>
              </a:rPr>
              <a:t>장</a:t>
            </a:r>
            <a:r>
              <a:rPr lang="en-US" altLang="ko-KR" sz="5800" b="1" dirty="0">
                <a:solidFill>
                  <a:prstClr val="black"/>
                </a:solidFill>
                <a:latin typeface="HY중고딕"/>
                <a:ea typeface="HY중고딕"/>
              </a:rPr>
              <a:t>8</a:t>
            </a:r>
            <a:r>
              <a:rPr lang="ko-KR" altLang="en-US" sz="5800" b="1" dirty="0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9579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943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r>
              <a:rPr lang="en-US" altLang="ko-KR" sz="5500" b="1">
                <a:solidFill>
                  <a:prstClr val="black"/>
                </a:solidFill>
              </a:rPr>
              <a:t> </a:t>
            </a:r>
            <a:endParaRPr lang="ko-KR" altLang="en-US" sz="550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lvl="0">
              <a:defRPr/>
            </a:pPr>
            <a:endParaRPr lang="ko-KR" altLang="en-US" sz="6500">
              <a:solidFill>
                <a:prstClr val="black"/>
              </a:solidFill>
            </a:endParaRPr>
          </a:p>
          <a:p>
            <a:pPr lvl="0"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379825"/>
            <a:ext cx="11193488" cy="1138753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lvl="0">
              <a:defRPr/>
            </a:pPr>
            <a:r>
              <a:rPr lang="ko-KR" altLang="en-US" sz="5500" b="1" dirty="0">
                <a:solidFill>
                  <a:srgbClr val="000000"/>
                </a:solidFill>
              </a:rPr>
              <a:t> </a:t>
            </a:r>
            <a:r>
              <a:rPr lang="ko-KR" altLang="en-US" sz="6800" b="1" dirty="0">
                <a:solidFill>
                  <a:srgbClr val="000000"/>
                </a:solidFill>
              </a:rPr>
              <a:t>성경봉독</a:t>
            </a:r>
            <a:r>
              <a:rPr lang="en-US" altLang="ko-KR" sz="6800" b="1" dirty="0">
                <a:solidFill>
                  <a:srgbClr val="000000"/>
                </a:solidFill>
              </a:rPr>
              <a:t>-</a:t>
            </a:r>
            <a:r>
              <a:rPr lang="ko-KR" altLang="en-US" sz="6800" b="1" dirty="0">
                <a:solidFill>
                  <a:srgbClr val="000000"/>
                </a:solidFill>
              </a:rPr>
              <a:t> 마태복음  </a:t>
            </a:r>
            <a:r>
              <a:rPr lang="en-US" altLang="ko-KR" sz="6800" b="1" dirty="0">
                <a:solidFill>
                  <a:srgbClr val="000000"/>
                </a:solidFill>
              </a:rPr>
              <a:t>13</a:t>
            </a:r>
            <a:r>
              <a:rPr lang="ko-KR" altLang="en-US" sz="6800" b="1" dirty="0">
                <a:solidFill>
                  <a:srgbClr val="000000"/>
                </a:solidFill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563896" y="1625627"/>
            <a:ext cx="11431854" cy="4401201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lvl="0">
              <a:defRPr/>
            </a:pPr>
            <a:r>
              <a:rPr lang="en-US" altLang="ko-KR" sz="6900" b="1" dirty="0"/>
              <a:t>8</a:t>
            </a:r>
            <a:r>
              <a:rPr lang="ko-KR" altLang="en-US" sz="6900" b="1" dirty="0"/>
              <a:t>더러는 좋은 땅에 </a:t>
            </a:r>
            <a:r>
              <a:rPr lang="ko-KR" altLang="en-US" sz="6900" b="1" dirty="0" err="1"/>
              <a:t>떨어지매</a:t>
            </a:r>
            <a:r>
              <a:rPr lang="ko-KR" altLang="en-US" sz="6900" b="1" dirty="0"/>
              <a:t> 어떤 것은 백 배</a:t>
            </a:r>
            <a:r>
              <a:rPr lang="en-US" altLang="ko-KR" sz="6900" b="1" dirty="0"/>
              <a:t>, </a:t>
            </a:r>
            <a:r>
              <a:rPr lang="ko-KR" altLang="en-US" sz="6900" b="1" dirty="0"/>
              <a:t>어떤 것은 육십 배</a:t>
            </a:r>
            <a:r>
              <a:rPr lang="en-US" altLang="ko-KR" sz="6900" b="1" dirty="0"/>
              <a:t>, </a:t>
            </a:r>
            <a:r>
              <a:rPr lang="ko-KR" altLang="en-US" sz="6900" b="1" dirty="0"/>
              <a:t>어떤 것은 삼십 </a:t>
            </a:r>
            <a:endParaRPr lang="en-US" altLang="ko-KR" sz="6900" b="1" dirty="0"/>
          </a:p>
          <a:p>
            <a:pPr lvl="0">
              <a:defRPr/>
            </a:pPr>
            <a:r>
              <a:rPr lang="ko-KR" altLang="en-US" sz="6900" b="1" dirty="0"/>
              <a:t>배의 결실을 </a:t>
            </a:r>
            <a:r>
              <a:rPr lang="ko-KR" altLang="en-US" sz="6900" b="1" dirty="0" err="1"/>
              <a:t>하였느니라</a:t>
            </a:r>
            <a:endParaRPr lang="en-US" altLang="ko-KR" sz="6900" b="1" dirty="0"/>
          </a:p>
        </p:txBody>
      </p:sp>
    </p:spTree>
    <p:extLst>
      <p:ext uri="{BB962C8B-B14F-4D97-AF65-F5344CB8AC3E}">
        <p14:creationId xmlns:p14="http://schemas.microsoft.com/office/powerpoint/2010/main" val="78717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-54245" y="-26572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11294" y="1279575"/>
            <a:ext cx="9060921" cy="458585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endParaRPr lang="ko-KR" altLang="en-US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700" b="1" dirty="0">
                <a:solidFill>
                  <a:srgbClr val="00B050"/>
                </a:solidFill>
                <a:latin typeface="HY그래픽M"/>
                <a:ea typeface="HY그래픽M"/>
              </a:rPr>
              <a:t>씨 뿌리는 자 </a:t>
            </a:r>
            <a:r>
              <a:rPr lang="ko-KR" altLang="en-US" sz="5200" b="1" dirty="0">
                <a:latin typeface="HY그래픽M"/>
                <a:ea typeface="HY그래픽M"/>
              </a:rPr>
              <a:t>이야기</a:t>
            </a:r>
            <a:endParaRPr lang="en-US" altLang="ko-KR" sz="5200" b="1" dirty="0">
              <a:latin typeface="HY그래픽M"/>
              <a:ea typeface="HY그래픽M"/>
            </a:endParaRPr>
          </a:p>
          <a:p>
            <a:pPr lvl="0" algn="ctr">
              <a:defRPr/>
            </a:pPr>
            <a:endParaRPr lang="en-US" altLang="ko-KR" sz="6600" b="1" dirty="0"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400" b="1" dirty="0" err="1">
                <a:solidFill>
                  <a:srgbClr val="000000"/>
                </a:solidFill>
                <a:latin typeface="HY그래픽M"/>
                <a:ea typeface="HY그래픽M"/>
              </a:rPr>
              <a:t>김광래</a:t>
            </a:r>
            <a:r>
              <a:rPr lang="ko-KR" altLang="en-US" sz="5400" b="1" dirty="0">
                <a:solidFill>
                  <a:srgbClr val="000000"/>
                </a:solidFill>
                <a:latin typeface="HY그래픽M"/>
                <a:ea typeface="HY그래픽M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41947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D67C63-3501-8674-D810-99D9123EB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737F752C-818A-71DB-FAAA-1468F9BF49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343B850E-EC10-AFEC-ECD6-0C071A1F3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526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B850DF-EF4E-6AA4-8E92-1154894828E5}"/>
              </a:ext>
            </a:extLst>
          </p:cNvPr>
          <p:cNvSpPr txBox="1"/>
          <p:nvPr/>
        </p:nvSpPr>
        <p:spPr>
          <a:xfrm>
            <a:off x="1612899" y="2028616"/>
            <a:ext cx="873483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</a:rPr>
              <a:t>헌금 찬양</a:t>
            </a:r>
            <a:b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</a:rPr>
            </a:br>
            <a: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엽서M" panose="02030600000101010101" pitchFamily="18" charset="-127"/>
                <a:ea typeface="HY엽서M" panose="02030600000101010101" pitchFamily="18" charset="-127"/>
                <a:cs typeface="+mn-cs"/>
              </a:rPr>
              <a:t>하이어 성가대 </a:t>
            </a:r>
          </a:p>
        </p:txBody>
      </p:sp>
    </p:spTree>
    <p:extLst>
      <p:ext uri="{BB962C8B-B14F-4D97-AF65-F5344CB8AC3E}">
        <p14:creationId xmlns:p14="http://schemas.microsoft.com/office/powerpoint/2010/main" val="1946739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015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810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최예서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206521" y="466444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u="sng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6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marL="0" marR="0" lvl="0" indent="0" algn="l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30883" y="1419677"/>
            <a:ext cx="11530233" cy="492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0" marR="0" lvl="0" indent="0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1.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 그리스도 향기 가득한 하나님의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자녀되기를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소망합니다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2.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중앙연회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성경골든벨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8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월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30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일 성남제일교회에서 진행합니다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 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lang="ko-KR" altLang="en-US" sz="2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참가자 </a:t>
            </a:r>
            <a:r>
              <a:rPr lang="en-US" altLang="ko-KR" sz="2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: </a:t>
            </a:r>
            <a:r>
              <a:rPr lang="ko-KR" altLang="en-US" sz="2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김서연</a:t>
            </a:r>
            <a:r>
              <a:rPr lang="en-US" altLang="ko-KR" sz="2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 </a:t>
            </a:r>
            <a:r>
              <a:rPr lang="ko-KR" altLang="en-US" sz="24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정은하</a:t>
            </a:r>
            <a:r>
              <a:rPr lang="en-US" altLang="ko-KR" sz="2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 </a:t>
            </a:r>
            <a:r>
              <a:rPr lang="ko-KR" altLang="en-US" sz="2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김수연</a:t>
            </a:r>
            <a:r>
              <a:rPr lang="en-US" altLang="ko-KR" sz="2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 </a:t>
            </a:r>
            <a:r>
              <a:rPr lang="ko-KR" altLang="en-US" sz="24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이라임</a:t>
            </a:r>
            <a:r>
              <a:rPr lang="en-US" altLang="ko-KR" sz="2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, </a:t>
            </a:r>
            <a:r>
              <a:rPr lang="ko-KR" altLang="en-US" sz="2400" b="1" dirty="0" err="1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김사랑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3.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성경경시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및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예능대회가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진행되오니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신청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및 준비 바랍니다</a:t>
            </a:r>
            <a:endParaRPr kumimoji="0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 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이천중앙지방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(9/7 15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시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30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분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오천교회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), </a:t>
            </a:r>
            <a:r>
              <a:rPr kumimoji="0" lang="ko-KR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중앙연회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(9/27 10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시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이천중앙교회</a:t>
            </a:r>
            <a:r>
              <a:rPr kumimoji="0" lang="en-US" altLang="ko-K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 </a:t>
            </a: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4.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다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음 주일 예배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임사자는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사회  </a:t>
            </a:r>
            <a:r>
              <a:rPr lang="ko-KR" altLang="en-US" sz="32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김정현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선생님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</a:t>
            </a:r>
          </a:p>
          <a:p>
            <a:pPr marL="442913" marR="0" lvl="0" indent="-442913" algn="l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0048875" algn="l"/>
              </a:tabLst>
              <a:defRPr/>
            </a:pP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  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대표기도 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이동재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어린이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헌금기도 </a:t>
            </a:r>
            <a:r>
              <a:rPr kumimoji="0" lang="ko-KR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이라임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어린이 입니다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2174984"/>
      </p:ext>
    </p:extLst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9" name="가로 글상자 10"/>
          <p:cNvSpPr txBox="1"/>
          <p:nvPr/>
        </p:nvSpPr>
        <p:spPr>
          <a:xfrm>
            <a:off x="1692737" y="2251069"/>
            <a:ext cx="8802964" cy="3508649"/>
          </a:xfrm>
          <a:prstGeom prst="rect">
            <a:avLst/>
          </a:prstGeom>
        </p:spPr>
        <p:txBody>
          <a:bodyPr vert="horz" wrap="square" lIns="91430" tIns="45718" rIns="91430" bIns="45718" anchor="t">
            <a:spAutoFit/>
          </a:bodyPr>
          <a:lstStyle/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우리는 구원 받는 자들에게나 </a:t>
            </a:r>
            <a:endParaRPr kumimoji="0" lang="en-US" altLang="ko-KR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헤드라인M" panose="02030600000101010101" pitchFamily="18" charset="-127"/>
              <a:ea typeface="HY헤드라인M" panose="02030600000101010101" pitchFamily="18" charset="-127"/>
              <a:cs typeface="+mn-cs"/>
            </a:endParaRPr>
          </a:p>
          <a:p>
            <a:pPr marL="0" marR="0" lvl="0" indent="0" algn="l" defTabSz="913946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망하는 자들에게나 하나님 앞에서 그리스도의 향기니</a:t>
            </a:r>
          </a:p>
          <a:p>
            <a:pPr marL="0" marR="0" lvl="0" indent="0" algn="r" defTabSz="913946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고린도후서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 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15</a:t>
            </a:r>
            <a:r>
              <a:rPr kumimoji="0" lang="ko-KR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절</a:t>
            </a: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</a:p>
        </p:txBody>
      </p:sp>
    </p:spTree>
    <p:extLst>
      <p:ext uri="{BB962C8B-B14F-4D97-AF65-F5344CB8AC3E}">
        <p14:creationId xmlns:p14="http://schemas.microsoft.com/office/powerpoint/2010/main" val="39417686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511879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성경 말씀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pic>
        <p:nvPicPr>
          <p:cNvPr id="7" name="PFE element 20">
            <a:extLst>
              <a:ext uri="{FF2B5EF4-FFF2-40B4-BE49-F238E27FC236}">
                <a16:creationId xmlns:a16="http://schemas.microsoft.com/office/drawing/2014/main" id="{B04F563F-E0BE-05FE-FF15-70F0C9067F87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60" y="2214127"/>
            <a:ext cx="10325859" cy="387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240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05"/>
          <a:stretch/>
        </p:blipFill>
        <p:spPr>
          <a:xfrm>
            <a:off x="176004" y="167833"/>
            <a:ext cx="5823694" cy="652233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 t="51692" r="56261" b="41741"/>
          <a:stretch/>
        </p:blipFill>
        <p:spPr>
          <a:xfrm>
            <a:off x="5988123" y="167833"/>
            <a:ext cx="5847719" cy="213324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6" t="52113" r="6277" b="18599"/>
          <a:stretch/>
        </p:blipFill>
        <p:spPr>
          <a:xfrm>
            <a:off x="5999698" y="2301079"/>
            <a:ext cx="5836145" cy="438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959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 t="3625" r="10078" b="58610"/>
          <a:stretch/>
        </p:blipFill>
        <p:spPr>
          <a:xfrm>
            <a:off x="472966" y="429523"/>
            <a:ext cx="4949972" cy="3739117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" t="43881" r="51783" b="6118"/>
          <a:stretch/>
        </p:blipFill>
        <p:spPr>
          <a:xfrm>
            <a:off x="5422938" y="429524"/>
            <a:ext cx="6482080" cy="6234035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1" t="64184" r="7132" b="28611"/>
          <a:stretch/>
        </p:blipFill>
        <p:spPr>
          <a:xfrm>
            <a:off x="472966" y="4168639"/>
            <a:ext cx="4949972" cy="235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102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99129" y="4843"/>
            <a:ext cx="12192000" cy="950267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지방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/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연회 성경경시 및 예능대회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982219" y="922248"/>
          <a:ext cx="10344371" cy="5708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9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52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71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내용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899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성경경시</a:t>
                      </a:r>
                      <a:endParaRPr lang="en-US" altLang="ko-KR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(25</a:t>
                      </a:r>
                      <a:r>
                        <a:rPr lang="ko-KR" alt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문제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ko-KR" altLang="en-US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야고보서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         2</a:t>
                      </a:r>
                      <a:r>
                        <a:rPr kumimoji="0" lang="ko-KR" altLang="en-US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사도행전</a:t>
                      </a:r>
                      <a:endParaRPr kumimoji="0" lang="en-US" altLang="ko-KR" sz="2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ko-KR" altLang="en-US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베드로전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ko-KR" altLang="en-US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후서   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ko-KR" altLang="en-US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예레미야</a:t>
                      </a:r>
                      <a:endParaRPr kumimoji="0" lang="en-US" altLang="ko-KR" sz="2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ko-KR" altLang="en-US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예레미야애가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   6</a:t>
                      </a:r>
                      <a:r>
                        <a:rPr kumimoji="0" lang="ko-KR" altLang="en-US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신명기</a:t>
                      </a:r>
                      <a:endParaRPr kumimoji="0" lang="en-US" altLang="ko-KR" sz="2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917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성경암송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유치부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en-US" altLang="ko-KR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1,2</a:t>
                      </a:r>
                      <a:r>
                        <a:rPr lang="ko-KR" alt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– 100</a:t>
                      </a:r>
                      <a:r>
                        <a:rPr lang="ko-KR" alt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문항</a:t>
                      </a:r>
                      <a:endParaRPr lang="en-US" altLang="ko-KR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3,4,5,6</a:t>
                      </a:r>
                      <a:r>
                        <a:rPr lang="ko-KR" alt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– 150</a:t>
                      </a:r>
                      <a:r>
                        <a:rPr lang="ko-KR" alt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문항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1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글쓰기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1~6 </a:t>
                      </a:r>
                      <a:r>
                        <a:rPr lang="ko-KR" alt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</a:t>
                      </a:r>
                      <a:r>
                        <a:rPr lang="en-US" altLang="ko-KR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동시 </a:t>
                      </a:r>
                      <a:r>
                        <a:rPr lang="en-US" altLang="ko-KR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2~3</a:t>
                      </a:r>
                      <a:r>
                        <a:rPr lang="ko-KR" altLang="en-US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매</a:t>
                      </a:r>
                      <a:r>
                        <a:rPr lang="en-US" altLang="ko-KR" sz="18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/ </a:t>
                      </a:r>
                      <a:r>
                        <a:rPr lang="ko-KR" altLang="en-US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산문 </a:t>
                      </a:r>
                      <a:r>
                        <a:rPr lang="en-US" altLang="ko-KR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6~7</a:t>
                      </a:r>
                      <a:r>
                        <a:rPr lang="ko-KR" altLang="en-US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매</a:t>
                      </a:r>
                      <a:r>
                        <a:rPr lang="en-US" altLang="ko-KR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0041120"/>
                  </a:ext>
                </a:extLst>
              </a:tr>
              <a:tr h="94917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그리기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유치부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~3</a:t>
                      </a:r>
                      <a:r>
                        <a:rPr lang="ko-KR" alt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</a:t>
                      </a:r>
                      <a:r>
                        <a:rPr lang="ko-KR" alt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8</a:t>
                      </a:r>
                      <a:r>
                        <a:rPr lang="ko-KR" alt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절지 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크레파스</a:t>
                      </a:r>
                      <a:r>
                        <a:rPr lang="ko-KR" altLang="en-US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사용</a:t>
                      </a:r>
                      <a:r>
                        <a:rPr lang="en-US" altLang="ko-KR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en-US" altLang="ko-KR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4~6</a:t>
                      </a:r>
                      <a:r>
                        <a:rPr lang="ko-KR" alt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 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: 4</a:t>
                      </a:r>
                      <a:r>
                        <a:rPr lang="ko-KR" alt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절지 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크레파스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물감</a:t>
                      </a:r>
                      <a:r>
                        <a:rPr lang="ko-KR" altLang="en-US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모두 사용가능</a:t>
                      </a:r>
                      <a:r>
                        <a:rPr lang="en-US" altLang="ko-KR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712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노래 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지방만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독창 </a:t>
                      </a:r>
                      <a:r>
                        <a:rPr lang="en-US" altLang="ko-KR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(2025</a:t>
                      </a:r>
                      <a:r>
                        <a:rPr lang="ko-KR" altLang="en-US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년 </a:t>
                      </a:r>
                      <a:r>
                        <a:rPr lang="ko-KR" alt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여름성경학교 </a:t>
                      </a:r>
                      <a:r>
                        <a:rPr lang="ko-KR" altLang="en-US" sz="24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찬양곡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45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표현율동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단체</a:t>
                      </a:r>
                      <a:r>
                        <a:rPr lang="ko-KR" altLang="en-US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(2025</a:t>
                      </a:r>
                      <a:r>
                        <a:rPr lang="ko-KR" altLang="en-US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년 </a:t>
                      </a:r>
                      <a:r>
                        <a:rPr lang="ko-KR" alt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여름성경학교 </a:t>
                      </a:r>
                      <a:r>
                        <a:rPr lang="ko-KR" altLang="en-US" sz="24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찬양곡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4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404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06957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5843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99129" y="4843"/>
            <a:ext cx="12192000" cy="950267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지방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/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연회 성경경시 및 예능대회</a:t>
            </a:r>
            <a:endParaRPr kumimoji="0" lang="en-US" altLang="ko-KR" sz="47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786202"/>
              </p:ext>
            </p:extLst>
          </p:nvPr>
        </p:nvGraphicFramePr>
        <p:xfrm>
          <a:off x="203200" y="922246"/>
          <a:ext cx="11765280" cy="5887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64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188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111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구분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내용</a:t>
                      </a:r>
                      <a:endParaRPr lang="ko-KR" altLang="en-US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139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성경경시</a:t>
                      </a:r>
                      <a:endParaRPr lang="en-US" altLang="ko-KR" sz="2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(25</a:t>
                      </a:r>
                      <a:r>
                        <a:rPr lang="ko-KR" alt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문제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ko-KR" altLang="en-US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현하빈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     2</a:t>
                      </a:r>
                      <a:r>
                        <a:rPr kumimoji="0" lang="ko-KR" altLang="en-US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서주원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김사랑</a:t>
                      </a:r>
                      <a:endParaRPr kumimoji="0" lang="en-US" altLang="ko-KR" sz="2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ko-KR" altLang="en-US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최예서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이라임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김수연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한은호</a:t>
                      </a:r>
                      <a:endParaRPr kumimoji="0" lang="en-US" altLang="ko-KR" sz="2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ko-KR" altLang="en-US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현하영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이예인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서윤하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권하율</a:t>
                      </a:r>
                      <a:endParaRPr kumimoji="0" lang="en-US" altLang="ko-KR" sz="2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ko-KR" altLang="en-US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한유은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altLang="ko-KR" sz="2400" b="1" kern="12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2400" b="1" kern="12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최은서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ko-KR" altLang="en-US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학년 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ko-KR" altLang="en-US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김서연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허지유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정은하</a:t>
                      </a:r>
                      <a:r>
                        <a:rPr kumimoji="0" lang="en-US" altLang="ko-KR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2400" b="1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박시우</a:t>
                      </a:r>
                      <a:endParaRPr kumimoji="0" lang="en-US" altLang="ko-KR" sz="2400" b="1" kern="12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294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성경암송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장서원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김도경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960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글쓰기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ko-KR" altLang="en-US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041120"/>
                  </a:ext>
                </a:extLst>
              </a:tr>
              <a:tr h="75517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그리기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이라엘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서호원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윤다빈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서주원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최예서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권하율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서윤하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이예인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최은서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한유은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최윤혜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임서현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517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노래 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지방만</a:t>
                      </a:r>
                      <a:r>
                        <a:rPr lang="en-US" altLang="ko-KR" sz="20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20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24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현하빈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김사랑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이라임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김수연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현하영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이정원</a:t>
                      </a:r>
                      <a:r>
                        <a:rPr lang="en-US" altLang="ko-KR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김서연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1309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marL="0" marR="0" lvl="0" indent="0" algn="ctr" defTabSz="9138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4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5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</a:t>
            </a:r>
            <a:r>
              <a:rPr kumimoji="0" lang="en-US" altLang="ko-KR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, 6</a:t>
            </a:r>
            <a:r>
              <a:rPr kumimoji="0" lang="ko-KR" altLang="en-US" sz="47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월 예배 위원</a:t>
            </a:r>
            <a:endParaRPr kumimoji="0" lang="en-US" altLang="ko-KR" sz="36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339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8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endParaRPr>
            </a:p>
          </p:txBody>
        </p:sp>
      </p:grp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88" y="142875"/>
            <a:ext cx="11684000" cy="6572250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615387" y="4870072"/>
            <a:ext cx="10977173" cy="38369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8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5711" y="4133233"/>
            <a:ext cx="17691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1800" dirty="0"/>
              <a:t>김현희 선생님</a:t>
            </a:r>
          </a:p>
        </p:txBody>
      </p:sp>
    </p:spTree>
    <p:extLst>
      <p:ext uri="{BB962C8B-B14F-4D97-AF65-F5344CB8AC3E}">
        <p14:creationId xmlns:p14="http://schemas.microsoft.com/office/powerpoint/2010/main" val="720022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113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497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567" y="275686"/>
            <a:ext cx="4478867" cy="859367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3" y="466243"/>
            <a:ext cx="1236133" cy="228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79966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833" y="395422"/>
            <a:ext cx="1147233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65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24876ABA-6691-2C92-0B59-43B4FA919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A76685F3-AEB7-935D-51AB-4DE6D7017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8863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FFA685-0203-57B8-145A-BD28A31DBFEC}"/>
              </a:ext>
            </a:extLst>
          </p:cNvPr>
          <p:cNvSpPr txBox="1"/>
          <p:nvPr/>
        </p:nvSpPr>
        <p:spPr>
          <a:xfrm>
            <a:off x="723014" y="297712"/>
            <a:ext cx="3870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/>
              <a:t>하나님 우리 같이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302CF6-1EAB-B12F-2A1C-6D56589956F1}"/>
              </a:ext>
            </a:extLst>
          </p:cNvPr>
          <p:cNvSpPr txBox="1"/>
          <p:nvPr/>
        </p:nvSpPr>
        <p:spPr>
          <a:xfrm>
            <a:off x="2468615" y="1541722"/>
            <a:ext cx="65709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b="1" dirty="0"/>
              <a:t>우리 같이 놀아요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우리 같이 웃어요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우리 같이 얘기해요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우리 같이 사랑해요</a:t>
            </a:r>
          </a:p>
        </p:txBody>
      </p:sp>
    </p:spTree>
    <p:extLst>
      <p:ext uri="{BB962C8B-B14F-4D97-AF65-F5344CB8AC3E}">
        <p14:creationId xmlns:p14="http://schemas.microsoft.com/office/powerpoint/2010/main" val="1903477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7E1B7D-E22D-C5E6-2860-D823EC414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EB60EA0D-F298-2A06-E2F7-52BD0A501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8" y="0"/>
            <a:ext cx="12185264" cy="6858000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65053951-3CEF-8C06-A794-CFAD47D2D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8863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60A7FB-ED3C-B126-948D-F347BDF53E68}"/>
              </a:ext>
            </a:extLst>
          </p:cNvPr>
          <p:cNvSpPr txBox="1"/>
          <p:nvPr/>
        </p:nvSpPr>
        <p:spPr>
          <a:xfrm>
            <a:off x="723014" y="297712"/>
            <a:ext cx="3870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 우리 같이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3AC07B-E850-5139-AAB8-ABE02EEB5310}"/>
              </a:ext>
            </a:extLst>
          </p:cNvPr>
          <p:cNvSpPr txBox="1"/>
          <p:nvPr/>
        </p:nvSpPr>
        <p:spPr>
          <a:xfrm>
            <a:off x="1509824" y="1605517"/>
            <a:ext cx="84847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하나님과 나랑 같이  </a:t>
            </a:r>
            <a:r>
              <a:rPr kumimoji="0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같이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하나님과 나랑 우리 되어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놀아요 웃어요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애기해요 사랑해요</a:t>
            </a:r>
          </a:p>
        </p:txBody>
      </p:sp>
    </p:spTree>
    <p:extLst>
      <p:ext uri="{BB962C8B-B14F-4D97-AF65-F5344CB8AC3E}">
        <p14:creationId xmlns:p14="http://schemas.microsoft.com/office/powerpoint/2010/main" val="1295946481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25106</TotalTime>
  <Words>674</Words>
  <Application>Microsoft Office PowerPoint</Application>
  <PresentationFormat>와이드스크린</PresentationFormat>
  <Paragraphs>186</Paragraphs>
  <Slides>53</Slides>
  <Notes>28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7</vt:i4>
      </vt:variant>
      <vt:variant>
        <vt:lpstr>슬라이드 제목</vt:lpstr>
      </vt:variant>
      <vt:variant>
        <vt:i4>53</vt:i4>
      </vt:variant>
    </vt:vector>
  </HeadingPairs>
  <TitlesOfParts>
    <vt:vector size="73" baseType="lpstr">
      <vt:lpstr>08서울한강체 M</vt:lpstr>
      <vt:lpstr>HY견고딕</vt:lpstr>
      <vt:lpstr>HY그래픽M</vt:lpstr>
      <vt:lpstr>HY목각파임B</vt:lpstr>
      <vt:lpstr>HY엽서L</vt:lpstr>
      <vt:lpstr>HY엽서M</vt:lpstr>
      <vt:lpstr>HY중고딕</vt:lpstr>
      <vt:lpstr>HY헤드라인M</vt:lpstr>
      <vt:lpstr>맑은 고딕</vt:lpstr>
      <vt:lpstr>타이포_소곤소곤 M</vt:lpstr>
      <vt:lpstr>Arial</vt:lpstr>
      <vt:lpstr>Candara</vt:lpstr>
      <vt:lpstr>Symbol</vt:lpstr>
      <vt:lpstr>Office 테마</vt:lpstr>
      <vt:lpstr>7_Office 테마</vt:lpstr>
      <vt:lpstr>8_Office 테마</vt:lpstr>
      <vt:lpstr>2_파형</vt:lpstr>
      <vt:lpstr>1_Office 테마</vt:lpstr>
      <vt:lpstr>2_Office 테마</vt:lpstr>
      <vt:lpstr>4_Office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송영표</cp:lastModifiedBy>
  <cp:revision>415</cp:revision>
  <dcterms:created xsi:type="dcterms:W3CDTF">2022-06-11T10:00:30Z</dcterms:created>
  <dcterms:modified xsi:type="dcterms:W3CDTF">2025-08-24T01:19:47Z</dcterms:modified>
  <cp:version/>
</cp:coreProperties>
</file>