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embeddings/oleObject1.wdp" ContentType="image/vnd.ms-photo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48" r:id="rId1"/>
    <p:sldMasterId id="2147483672" r:id="rId2"/>
    <p:sldMasterId id="2147483917" r:id="rId3"/>
    <p:sldMasterId id="2147484097" r:id="rId4"/>
    <p:sldMasterId id="2147484323" r:id="rId5"/>
    <p:sldMasterId id="2147484339" r:id="rId6"/>
    <p:sldMasterId id="2147484355" r:id="rId7"/>
  </p:sldMasterIdLst>
  <p:notesMasterIdLst>
    <p:notesMasterId r:id="rId8"/>
  </p:notesMasterIdLst>
  <p:sldIdLst>
    <p:sldId id="1998" r:id="rId9"/>
    <p:sldId id="2753" r:id="rId10"/>
    <p:sldId id="2894" r:id="rId11"/>
    <p:sldId id="2895" r:id="rId12"/>
    <p:sldId id="2896" r:id="rId13"/>
    <p:sldId id="2970" r:id="rId14"/>
    <p:sldId id="2971" r:id="rId15"/>
    <p:sldId id="2972" r:id="rId16"/>
    <p:sldId id="2973" r:id="rId17"/>
    <p:sldId id="2974" r:id="rId18"/>
    <p:sldId id="2975" r:id="rId19"/>
    <p:sldId id="2948" r:id="rId20"/>
    <p:sldId id="2949" r:id="rId21"/>
    <p:sldId id="2950" r:id="rId22"/>
    <p:sldId id="2951" r:id="rId23"/>
    <p:sldId id="2976" r:id="rId24"/>
    <p:sldId id="2977" r:id="rId25"/>
    <p:sldId id="2978" r:id="rId26"/>
    <p:sldId id="2979" r:id="rId27"/>
    <p:sldId id="2980" r:id="rId28"/>
    <p:sldId id="2981" r:id="rId29"/>
    <p:sldId id="2614" r:id="rId30"/>
    <p:sldId id="2547" r:id="rId31"/>
    <p:sldId id="2548" r:id="rId32"/>
    <p:sldId id="2549" r:id="rId33"/>
    <p:sldId id="2550" r:id="rId34"/>
    <p:sldId id="2962" r:id="rId35"/>
    <p:sldId id="2963" r:id="rId36"/>
    <p:sldId id="2964" r:id="rId37"/>
    <p:sldId id="2965" r:id="rId38"/>
    <p:sldId id="2966" r:id="rId39"/>
    <p:sldId id="2967" r:id="rId40"/>
    <p:sldId id="2915" r:id="rId41"/>
    <p:sldId id="2916" r:id="rId42"/>
    <p:sldId id="2917" r:id="rId43"/>
    <p:sldId id="2918" r:id="rId44"/>
    <p:sldId id="2919" r:id="rId45"/>
    <p:sldId id="2982" r:id="rId46"/>
    <p:sldId id="2983" r:id="rId47"/>
    <p:sldId id="2922" r:id="rId48"/>
    <p:sldId id="2641" r:id="rId49"/>
    <p:sldId id="1932" r:id="rId50"/>
    <p:sldId id="1933" r:id="rId51"/>
    <p:sldId id="1934" r:id="rId52"/>
    <p:sldId id="2363" r:id="rId5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 showNarration="1"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>
    <p:restoredLeft sz="15014" autoAdjust="0"/>
    <p:restoredTop sz="94687" autoAdjust="0"/>
  </p:normalViewPr>
  <p:slideViewPr>
    <p:cSldViewPr snapToGrid="0">
      <p:cViewPr varScale="1">
        <p:scale>
          <a:sx n="100" d="100"/>
          <a:sy n="100" d="100"/>
        </p:scale>
        <p:origin x="-354" y="72"/>
      </p:cViewPr>
      <p:guideLst>
        <p:guide orient="horz" pos="2159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2.xml"  /><Relationship Id="rId11" Type="http://schemas.openxmlformats.org/officeDocument/2006/relationships/slide" Target="slides/slide3.xml"  /><Relationship Id="rId12" Type="http://schemas.openxmlformats.org/officeDocument/2006/relationships/slide" Target="slides/slide4.xml"  /><Relationship Id="rId13" Type="http://schemas.openxmlformats.org/officeDocument/2006/relationships/slide" Target="slides/slide5.xml"  /><Relationship Id="rId14" Type="http://schemas.openxmlformats.org/officeDocument/2006/relationships/slide" Target="slides/slide6.xml"  /><Relationship Id="rId15" Type="http://schemas.openxmlformats.org/officeDocument/2006/relationships/slide" Target="slides/slide7.xml"  /><Relationship Id="rId16" Type="http://schemas.openxmlformats.org/officeDocument/2006/relationships/slide" Target="slides/slide8.xml"  /><Relationship Id="rId17" Type="http://schemas.openxmlformats.org/officeDocument/2006/relationships/slide" Target="slides/slide9.xml"  /><Relationship Id="rId18" Type="http://schemas.openxmlformats.org/officeDocument/2006/relationships/slide" Target="slides/slide10.xml"  /><Relationship Id="rId19" Type="http://schemas.openxmlformats.org/officeDocument/2006/relationships/slide" Target="slides/slide11.xml"  /><Relationship Id="rId2" Type="http://schemas.openxmlformats.org/officeDocument/2006/relationships/slideMaster" Target="slideMasters/slideMaster2.xml"  /><Relationship Id="rId20" Type="http://schemas.openxmlformats.org/officeDocument/2006/relationships/slide" Target="slides/slide12.xml"  /><Relationship Id="rId21" Type="http://schemas.openxmlformats.org/officeDocument/2006/relationships/slide" Target="slides/slide13.xml"  /><Relationship Id="rId22" Type="http://schemas.openxmlformats.org/officeDocument/2006/relationships/slide" Target="slides/slide14.xml"  /><Relationship Id="rId23" Type="http://schemas.openxmlformats.org/officeDocument/2006/relationships/slide" Target="slides/slide15.xml"  /><Relationship Id="rId24" Type="http://schemas.openxmlformats.org/officeDocument/2006/relationships/slide" Target="slides/slide16.xml"  /><Relationship Id="rId25" Type="http://schemas.openxmlformats.org/officeDocument/2006/relationships/slide" Target="slides/slide17.xml"  /><Relationship Id="rId26" Type="http://schemas.openxmlformats.org/officeDocument/2006/relationships/slide" Target="slides/slide18.xml"  /><Relationship Id="rId27" Type="http://schemas.openxmlformats.org/officeDocument/2006/relationships/slide" Target="slides/slide19.xml"  /><Relationship Id="rId28" Type="http://schemas.openxmlformats.org/officeDocument/2006/relationships/slide" Target="slides/slide20.xml"  /><Relationship Id="rId29" Type="http://schemas.openxmlformats.org/officeDocument/2006/relationships/slide" Target="slides/slide21.xml"  /><Relationship Id="rId3" Type="http://schemas.openxmlformats.org/officeDocument/2006/relationships/slideMaster" Target="slideMasters/slideMaster3.xml"  /><Relationship Id="rId30" Type="http://schemas.openxmlformats.org/officeDocument/2006/relationships/slide" Target="slides/slide22.xml"  /><Relationship Id="rId31" Type="http://schemas.openxmlformats.org/officeDocument/2006/relationships/slide" Target="slides/slide23.xml"  /><Relationship Id="rId32" Type="http://schemas.openxmlformats.org/officeDocument/2006/relationships/slide" Target="slides/slide24.xml"  /><Relationship Id="rId33" Type="http://schemas.openxmlformats.org/officeDocument/2006/relationships/slide" Target="slides/slide25.xml"  /><Relationship Id="rId34" Type="http://schemas.openxmlformats.org/officeDocument/2006/relationships/slide" Target="slides/slide26.xml"  /><Relationship Id="rId35" Type="http://schemas.openxmlformats.org/officeDocument/2006/relationships/slide" Target="slides/slide27.xml"  /><Relationship Id="rId36" Type="http://schemas.openxmlformats.org/officeDocument/2006/relationships/slide" Target="slides/slide28.xml"  /><Relationship Id="rId37" Type="http://schemas.openxmlformats.org/officeDocument/2006/relationships/slide" Target="slides/slide29.xml"  /><Relationship Id="rId38" Type="http://schemas.openxmlformats.org/officeDocument/2006/relationships/slide" Target="slides/slide30.xml"  /><Relationship Id="rId39" Type="http://schemas.openxmlformats.org/officeDocument/2006/relationships/slide" Target="slides/slide31.xml"  /><Relationship Id="rId4" Type="http://schemas.openxmlformats.org/officeDocument/2006/relationships/slideMaster" Target="slideMasters/slideMaster4.xml"  /><Relationship Id="rId40" Type="http://schemas.openxmlformats.org/officeDocument/2006/relationships/slide" Target="slides/slide32.xml"  /><Relationship Id="rId41" Type="http://schemas.openxmlformats.org/officeDocument/2006/relationships/slide" Target="slides/slide33.xml"  /><Relationship Id="rId42" Type="http://schemas.openxmlformats.org/officeDocument/2006/relationships/slide" Target="slides/slide34.xml"  /><Relationship Id="rId43" Type="http://schemas.openxmlformats.org/officeDocument/2006/relationships/slide" Target="slides/slide35.xml"  /><Relationship Id="rId44" Type="http://schemas.openxmlformats.org/officeDocument/2006/relationships/slide" Target="slides/slide36.xml"  /><Relationship Id="rId45" Type="http://schemas.openxmlformats.org/officeDocument/2006/relationships/slide" Target="slides/slide37.xml"  /><Relationship Id="rId46" Type="http://schemas.openxmlformats.org/officeDocument/2006/relationships/slide" Target="slides/slide38.xml"  /><Relationship Id="rId47" Type="http://schemas.openxmlformats.org/officeDocument/2006/relationships/slide" Target="slides/slide39.xml"  /><Relationship Id="rId48" Type="http://schemas.openxmlformats.org/officeDocument/2006/relationships/slide" Target="slides/slide40.xml"  /><Relationship Id="rId49" Type="http://schemas.openxmlformats.org/officeDocument/2006/relationships/slide" Target="slides/slide41.xml"  /><Relationship Id="rId5" Type="http://schemas.openxmlformats.org/officeDocument/2006/relationships/slideMaster" Target="slideMasters/slideMaster5.xml"  /><Relationship Id="rId50" Type="http://schemas.openxmlformats.org/officeDocument/2006/relationships/slide" Target="slides/slide42.xml"  /><Relationship Id="rId51" Type="http://schemas.openxmlformats.org/officeDocument/2006/relationships/slide" Target="slides/slide43.xml"  /><Relationship Id="rId52" Type="http://schemas.openxmlformats.org/officeDocument/2006/relationships/slide" Target="slides/slide44.xml"  /><Relationship Id="rId53" Type="http://schemas.openxmlformats.org/officeDocument/2006/relationships/slide" Target="slides/slide45.xml"  /><Relationship Id="rId54" Type="http://schemas.openxmlformats.org/officeDocument/2006/relationships/presProps" Target="presProps.xml"  /><Relationship Id="rId55" Type="http://schemas.openxmlformats.org/officeDocument/2006/relationships/viewProps" Target="viewProps.xml"  /><Relationship Id="rId56" Type="http://schemas.openxmlformats.org/officeDocument/2006/relationships/theme" Target="theme/theme1.xml"  /><Relationship Id="rId57" Type="http://schemas.openxmlformats.org/officeDocument/2006/relationships/tableStyles" Target="tableStyles.xml"  /><Relationship Id="rId6" Type="http://schemas.openxmlformats.org/officeDocument/2006/relationships/slideMaster" Target="slideMasters/slideMaster6.xml"  /><Relationship Id="rId7" Type="http://schemas.openxmlformats.org/officeDocument/2006/relationships/slideMaster" Target="slideMasters/slideMaster7.xml"  /><Relationship Id="rId8" Type="http://schemas.openxmlformats.org/officeDocument/2006/relationships/notesMaster" Target="notesMasters/notesMaster1.xml"  /><Relationship Id="rId9" Type="http://schemas.openxmlformats.org/officeDocument/2006/relationships/slide" Target="slides/slide1.xml"  /></Relationships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8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 idx="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lvl="0"/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lvl="0"/>
            <a:fld id="{3EA8BDFC-D22E-4261-8EE4-989EA2EF652D}" type="datetime1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두 번째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세 번째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네 번째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 번째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lvl="0"/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lvl="0"/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.xml"  /></Relationships>
</file>

<file path=ppt/notesSlides/_rels/notesSlide10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41.xml"  /></Relationships>
</file>

<file path=ppt/notesSlides/_rels/notesSlide1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42.xml"  /></Relationships>
</file>

<file path=ppt/notesSlides/_rels/notesSlide1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43.xml"  /></Relationships>
</file>

<file path=ppt/notesSlides/_rels/notesSlide1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44.xml"  /></Relationships>
</file>

<file path=ppt/notesSlides/_rels/notesSlide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2.xml"  /></Relationships>
</file>

<file path=ppt/notesSlides/_rels/notesSlide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3.xml"  /></Relationships>
</file>

<file path=ppt/notesSlides/_rels/notesSlide4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4.xml"  /></Relationships>
</file>

<file path=ppt/notesSlides/_rels/notesSlide5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5.xml"  /></Relationships>
</file>

<file path=ppt/notesSlides/_rels/notesSlide6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6.xml"  /></Relationships>
</file>

<file path=ppt/notesSlides/_rels/notesSlide7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4.xml"  /></Relationships>
</file>

<file path=ppt/notesSlides/_rels/notesSlide8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5.xml"  /></Relationships>
</file>

<file path=ppt/notesSlides/_rels/notesSlide9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40.xml" 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4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4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4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6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7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7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7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0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8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4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9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5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0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0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idx="0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555" y="420374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44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4" y="407452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71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34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34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9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2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34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76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155" y="338834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414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47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70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7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22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84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8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689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907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2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78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8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22" indent="0">
              <a:buNone/>
              <a:defRPr sz="2400"/>
            </a:lvl3pPr>
            <a:lvl4pPr marL="1371034" indent="0">
              <a:buNone/>
              <a:defRPr sz="2100"/>
            </a:lvl4pPr>
            <a:lvl5pPr marL="1828046" indent="0">
              <a:buNone/>
              <a:defRPr sz="2100"/>
            </a:lvl5pPr>
            <a:lvl6pPr marL="2285066" indent="0">
              <a:buNone/>
              <a:defRPr sz="2100"/>
            </a:lvl6pPr>
            <a:lvl7pPr marL="2742070" indent="0">
              <a:buNone/>
              <a:defRPr sz="2100"/>
            </a:lvl7pPr>
            <a:lvl8pPr marL="3199072" indent="0">
              <a:buNone/>
              <a:defRPr sz="2100"/>
            </a:lvl8pPr>
            <a:lvl9pPr marL="36560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4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65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99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5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876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65032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088820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42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42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356506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85545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727472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42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7336714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973801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79807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374223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31926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417421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175849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80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412686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153211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384950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14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89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1725950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196227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18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18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163886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649612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21872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18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9944461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4698706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4925313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504710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1068410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55002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7466891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56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485917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6973322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7601035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3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70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70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75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822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7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3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3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87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idx="0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_rels/slideMaster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10" Type="http://schemas.openxmlformats.org/officeDocument/2006/relationships/slideLayout" Target="../slideLayouts/slideLayout21.xml"  /><Relationship Id="rId11" Type="http://schemas.openxmlformats.org/officeDocument/2006/relationships/slideLayout" Target="../slideLayouts/slideLayout22.xml"  /><Relationship Id="rId12" Type="http://schemas.openxmlformats.org/officeDocument/2006/relationships/slideLayout" Target="../slideLayouts/slideLayout23.xml"  /><Relationship Id="rId13" Type="http://schemas.openxmlformats.org/officeDocument/2006/relationships/theme" Target="../theme/theme2.xml"  /><Relationship Id="rId2" Type="http://schemas.openxmlformats.org/officeDocument/2006/relationships/slideLayout" Target="../slideLayouts/slideLayout13.xml"  /><Relationship Id="rId3" Type="http://schemas.openxmlformats.org/officeDocument/2006/relationships/slideLayout" Target="../slideLayouts/slideLayout14.xml"  /><Relationship Id="rId4" Type="http://schemas.openxmlformats.org/officeDocument/2006/relationships/slideLayout" Target="../slideLayouts/slideLayout15.xml"  /><Relationship Id="rId5" Type="http://schemas.openxmlformats.org/officeDocument/2006/relationships/slideLayout" Target="../slideLayouts/slideLayout16.xml"  /><Relationship Id="rId6" Type="http://schemas.openxmlformats.org/officeDocument/2006/relationships/slideLayout" Target="../slideLayouts/slideLayout17.xml"  /><Relationship Id="rId7" Type="http://schemas.openxmlformats.org/officeDocument/2006/relationships/slideLayout" Target="../slideLayouts/slideLayout18.xml"  /><Relationship Id="rId8" Type="http://schemas.openxmlformats.org/officeDocument/2006/relationships/slideLayout" Target="../slideLayouts/slideLayout19.xml"  /><Relationship Id="rId9" Type="http://schemas.openxmlformats.org/officeDocument/2006/relationships/slideLayout" Target="../slideLayouts/slideLayout20.xml"  /></Relationships>
</file>

<file path=ppt/slideMasters/_rels/slideMaster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4.xml"  /><Relationship Id="rId10" Type="http://schemas.openxmlformats.org/officeDocument/2006/relationships/slideLayout" Target="../slideLayouts/slideLayout33.xml"  /><Relationship Id="rId11" Type="http://schemas.openxmlformats.org/officeDocument/2006/relationships/slideLayout" Target="../slideLayouts/slideLayout34.xml"  /><Relationship Id="rId12" Type="http://schemas.openxmlformats.org/officeDocument/2006/relationships/theme" Target="../theme/theme3.xml"  /><Relationship Id="rId2" Type="http://schemas.openxmlformats.org/officeDocument/2006/relationships/slideLayout" Target="../slideLayouts/slideLayout25.xml"  /><Relationship Id="rId3" Type="http://schemas.openxmlformats.org/officeDocument/2006/relationships/slideLayout" Target="../slideLayouts/slideLayout26.xml"  /><Relationship Id="rId4" Type="http://schemas.openxmlformats.org/officeDocument/2006/relationships/slideLayout" Target="../slideLayouts/slideLayout27.xml"  /><Relationship Id="rId5" Type="http://schemas.openxmlformats.org/officeDocument/2006/relationships/slideLayout" Target="../slideLayouts/slideLayout28.xml"  /><Relationship Id="rId6" Type="http://schemas.openxmlformats.org/officeDocument/2006/relationships/slideLayout" Target="../slideLayouts/slideLayout29.xml"  /><Relationship Id="rId7" Type="http://schemas.openxmlformats.org/officeDocument/2006/relationships/slideLayout" Target="../slideLayouts/slideLayout30.xml"  /><Relationship Id="rId8" Type="http://schemas.openxmlformats.org/officeDocument/2006/relationships/slideLayout" Target="../slideLayouts/slideLayout31.xml"  /><Relationship Id="rId9" Type="http://schemas.openxmlformats.org/officeDocument/2006/relationships/slideLayout" Target="../slideLayouts/slideLayout32.xml"  /></Relationships>
</file>

<file path=ppt/slideMasters/_rels/slideMaster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5.xml"  /><Relationship Id="rId10" Type="http://schemas.openxmlformats.org/officeDocument/2006/relationships/slideLayout" Target="../slideLayouts/slideLayout44.xml"  /><Relationship Id="rId11" Type="http://schemas.openxmlformats.org/officeDocument/2006/relationships/slideLayout" Target="../slideLayouts/slideLayout45.xml"  /><Relationship Id="rId12" Type="http://schemas.openxmlformats.org/officeDocument/2006/relationships/theme" Target="../theme/theme4.xml"  /><Relationship Id="rId2" Type="http://schemas.openxmlformats.org/officeDocument/2006/relationships/slideLayout" Target="../slideLayouts/slideLayout36.xml"  /><Relationship Id="rId3" Type="http://schemas.openxmlformats.org/officeDocument/2006/relationships/slideLayout" Target="../slideLayouts/slideLayout37.xml"  /><Relationship Id="rId4" Type="http://schemas.openxmlformats.org/officeDocument/2006/relationships/slideLayout" Target="../slideLayouts/slideLayout38.xml"  /><Relationship Id="rId5" Type="http://schemas.openxmlformats.org/officeDocument/2006/relationships/slideLayout" Target="../slideLayouts/slideLayout39.xml"  /><Relationship Id="rId6" Type="http://schemas.openxmlformats.org/officeDocument/2006/relationships/slideLayout" Target="../slideLayouts/slideLayout40.xml"  /><Relationship Id="rId7" Type="http://schemas.openxmlformats.org/officeDocument/2006/relationships/slideLayout" Target="../slideLayouts/slideLayout41.xml"  /><Relationship Id="rId8" Type="http://schemas.openxmlformats.org/officeDocument/2006/relationships/slideLayout" Target="../slideLayouts/slideLayout42.xml"  /><Relationship Id="rId9" Type="http://schemas.openxmlformats.org/officeDocument/2006/relationships/slideLayout" Target="../slideLayouts/slideLayout43.xml"  /></Relationships>
</file>

<file path=ppt/slideMasters/_rels/slideMaster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10" Type="http://schemas.openxmlformats.org/officeDocument/2006/relationships/slideLayout" Target="../slideLayouts/slideLayout55.xml"  /><Relationship Id="rId11" Type="http://schemas.openxmlformats.org/officeDocument/2006/relationships/slideLayout" Target="../slideLayouts/slideLayout56.xml"  /><Relationship Id="rId12" Type="http://schemas.openxmlformats.org/officeDocument/2006/relationships/slideLayout" Target="../slideLayouts/slideLayout57.xml"  /><Relationship Id="rId13" Type="http://schemas.openxmlformats.org/officeDocument/2006/relationships/slideLayout" Target="../slideLayouts/slideLayout58.xml"  /><Relationship Id="rId14" Type="http://schemas.openxmlformats.org/officeDocument/2006/relationships/slideLayout" Target="../slideLayouts/slideLayout59.xml"  /><Relationship Id="rId15" Type="http://schemas.openxmlformats.org/officeDocument/2006/relationships/slideLayout" Target="../slideLayouts/slideLayout60.xml"  /><Relationship Id="rId16" Type="http://schemas.openxmlformats.org/officeDocument/2006/relationships/theme" Target="../theme/theme5.xml"  /><Relationship Id="rId2" Type="http://schemas.openxmlformats.org/officeDocument/2006/relationships/slideLayout" Target="../slideLayouts/slideLayout47.xml"  /><Relationship Id="rId3" Type="http://schemas.openxmlformats.org/officeDocument/2006/relationships/slideLayout" Target="../slideLayouts/slideLayout48.xml"  /><Relationship Id="rId4" Type="http://schemas.openxmlformats.org/officeDocument/2006/relationships/slideLayout" Target="../slideLayouts/slideLayout49.xml"  /><Relationship Id="rId5" Type="http://schemas.openxmlformats.org/officeDocument/2006/relationships/slideLayout" Target="../slideLayouts/slideLayout50.xml"  /><Relationship Id="rId6" Type="http://schemas.openxmlformats.org/officeDocument/2006/relationships/slideLayout" Target="../slideLayouts/slideLayout51.xml"  /><Relationship Id="rId7" Type="http://schemas.openxmlformats.org/officeDocument/2006/relationships/slideLayout" Target="../slideLayouts/slideLayout52.xml"  /><Relationship Id="rId8" Type="http://schemas.openxmlformats.org/officeDocument/2006/relationships/slideLayout" Target="../slideLayouts/slideLayout53.xml"  /><Relationship Id="rId9" Type="http://schemas.openxmlformats.org/officeDocument/2006/relationships/slideLayout" Target="../slideLayouts/slideLayout54.xml"  /></Relationships>
</file>

<file path=ppt/slideMasters/_rels/slideMaster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10" Type="http://schemas.openxmlformats.org/officeDocument/2006/relationships/slideLayout" Target="../slideLayouts/slideLayout70.xml"  /><Relationship Id="rId11" Type="http://schemas.openxmlformats.org/officeDocument/2006/relationships/slideLayout" Target="../slideLayouts/slideLayout71.xml"  /><Relationship Id="rId12" Type="http://schemas.openxmlformats.org/officeDocument/2006/relationships/slideLayout" Target="../slideLayouts/slideLayout72.xml"  /><Relationship Id="rId13" Type="http://schemas.openxmlformats.org/officeDocument/2006/relationships/slideLayout" Target="../slideLayouts/slideLayout73.xml"  /><Relationship Id="rId14" Type="http://schemas.openxmlformats.org/officeDocument/2006/relationships/slideLayout" Target="../slideLayouts/slideLayout74.xml"  /><Relationship Id="rId15" Type="http://schemas.openxmlformats.org/officeDocument/2006/relationships/slideLayout" Target="../slideLayouts/slideLayout75.xml"  /><Relationship Id="rId16" Type="http://schemas.openxmlformats.org/officeDocument/2006/relationships/theme" Target="../theme/theme6.xml"  /><Relationship Id="rId2" Type="http://schemas.openxmlformats.org/officeDocument/2006/relationships/slideLayout" Target="../slideLayouts/slideLayout62.xml"  /><Relationship Id="rId3" Type="http://schemas.openxmlformats.org/officeDocument/2006/relationships/slideLayout" Target="../slideLayouts/slideLayout63.xml"  /><Relationship Id="rId4" Type="http://schemas.openxmlformats.org/officeDocument/2006/relationships/slideLayout" Target="../slideLayouts/slideLayout64.xml"  /><Relationship Id="rId5" Type="http://schemas.openxmlformats.org/officeDocument/2006/relationships/slideLayout" Target="../slideLayouts/slideLayout65.xml"  /><Relationship Id="rId6" Type="http://schemas.openxmlformats.org/officeDocument/2006/relationships/slideLayout" Target="../slideLayouts/slideLayout66.xml"  /><Relationship Id="rId7" Type="http://schemas.openxmlformats.org/officeDocument/2006/relationships/slideLayout" Target="../slideLayouts/slideLayout67.xml"  /><Relationship Id="rId8" Type="http://schemas.openxmlformats.org/officeDocument/2006/relationships/slideLayout" Target="../slideLayouts/slideLayout68.xml"  /><Relationship Id="rId9" Type="http://schemas.openxmlformats.org/officeDocument/2006/relationships/slideLayout" Target="../slideLayouts/slideLayout69.xml"  /></Relationships>
</file>

<file path=ppt/slideMasters/_rels/slideMaster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6.xml"  /><Relationship Id="rId10" Type="http://schemas.openxmlformats.org/officeDocument/2006/relationships/slideLayout" Target="../slideLayouts/slideLayout85.xml"  /><Relationship Id="rId11" Type="http://schemas.openxmlformats.org/officeDocument/2006/relationships/slideLayout" Target="../slideLayouts/slideLayout86.xml"  /><Relationship Id="rId12" Type="http://schemas.openxmlformats.org/officeDocument/2006/relationships/slideLayout" Target="../slideLayouts/slideLayout87.xml"  /><Relationship Id="rId13" Type="http://schemas.openxmlformats.org/officeDocument/2006/relationships/theme" Target="../theme/theme7.xml"  /><Relationship Id="rId2" Type="http://schemas.openxmlformats.org/officeDocument/2006/relationships/slideLayout" Target="../slideLayouts/slideLayout77.xml"  /><Relationship Id="rId3" Type="http://schemas.openxmlformats.org/officeDocument/2006/relationships/slideLayout" Target="../slideLayouts/slideLayout78.xml"  /><Relationship Id="rId4" Type="http://schemas.openxmlformats.org/officeDocument/2006/relationships/slideLayout" Target="../slideLayouts/slideLayout79.xml"  /><Relationship Id="rId5" Type="http://schemas.openxmlformats.org/officeDocument/2006/relationships/slideLayout" Target="../slideLayouts/slideLayout80.xml"  /><Relationship Id="rId6" Type="http://schemas.openxmlformats.org/officeDocument/2006/relationships/slideLayout" Target="../slideLayouts/slideLayout81.xml"  /><Relationship Id="rId7" Type="http://schemas.openxmlformats.org/officeDocument/2006/relationships/slideLayout" Target="../slideLayouts/slideLayout82.xml"  /><Relationship Id="rId8" Type="http://schemas.openxmlformats.org/officeDocument/2006/relationships/slideLayout" Target="../slideLayouts/slideLayout83.xml"  /><Relationship Id="rId9" Type="http://schemas.openxmlformats.org/officeDocument/2006/relationships/slideLayout" Target="../slideLayouts/slideLayout84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0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16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 xmlns:mc="http://schemas.openxmlformats.org/markup-compatibility/2006" xmlns:hp="http://schemas.haansoft.com/office/presentation/8.0" mc:Ignorable="hp" hp:hslDur="500"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8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512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66" y="6250512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512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553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ctr" defTabSz="91402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2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0" indent="-285638" algn="l" defTabSz="91402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6" indent="-228510" algn="l" defTabSz="91402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9" indent="-228510" algn="l" defTabSz="91402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5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3204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  <p:sldLayoutId id="2147484337" r:id="rId14"/>
    <p:sldLayoutId id="2147484338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6748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0" r:id="rId1"/>
    <p:sldLayoutId id="2147484341" r:id="rId2"/>
    <p:sldLayoutId id="2147484342" r:id="rId3"/>
    <p:sldLayoutId id="2147484343" r:id="rId4"/>
    <p:sldLayoutId id="2147484344" r:id="rId5"/>
    <p:sldLayoutId id="2147484345" r:id="rId6"/>
    <p:sldLayoutId id="2147484346" r:id="rId7"/>
    <p:sldLayoutId id="2147484347" r:id="rId8"/>
    <p:sldLayoutId id="2147484348" r:id="rId9"/>
    <p:sldLayoutId id="2147484349" r:id="rId10"/>
    <p:sldLayoutId id="2147484350" r:id="rId11"/>
    <p:sldLayoutId id="2147484351" r:id="rId12"/>
    <p:sldLayoutId id="2147484352" r:id="rId13"/>
    <p:sldLayoutId id="2147484353" r:id="rId14"/>
    <p:sldLayoutId id="2147484354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7.xml><?xml version="1.0" encoding="utf-8"?>
<p:sld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42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 xmlns:mc="http://schemas.openxmlformats.org/markup-compatibility/2006" xmlns:hp="http://schemas.haansoft.com/office/presentation/8.0" mc:Ignorable="hp" hp:hslDur="500"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notesSlide" Target="../notesSlides/notesSlide1.xml"  /><Relationship Id="rId3" Type="http://schemas.openxmlformats.org/officeDocument/2006/relationships/image" Target="../media/image2.jpe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12.jpe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13.jpe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4.jpe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5.jpe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6.jpe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7.jpe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8.jpe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9.jpe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20.jpe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21.jpe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5.xml"  /><Relationship Id="rId2" Type="http://schemas.openxmlformats.org/officeDocument/2006/relationships/image" Target="../media/image3.png"  /><Relationship Id="rId3" Type="http://schemas.openxmlformats.org/officeDocument/2006/relationships/image" Target="../media/image4.pn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22.jpe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23.jpe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2.xml"  /><Relationship Id="rId2" Type="http://schemas.openxmlformats.org/officeDocument/2006/relationships/slideLayout" Target="../slideLayouts/slideLayout24.xml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3.xml"  /><Relationship Id="rId3" Type="http://schemas.openxmlformats.org/officeDocument/2006/relationships/image" Target="../media/image24.jpe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4.xml"  /><Relationship Id="rId3" Type="http://schemas.openxmlformats.org/officeDocument/2006/relationships/image" Target="../media/image24.jpeg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5.xml"  /><Relationship Id="rId3" Type="http://schemas.openxmlformats.org/officeDocument/2006/relationships/image" Target="../media/image24.jpeg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6.xml"  /><Relationship Id="rId3" Type="http://schemas.openxmlformats.org/officeDocument/2006/relationships/image" Target="../media/image24.jpeg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25.jpeg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26.jpeg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27.jpe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5.jpeg"  /></Relationships>
</file>

<file path=ppt/slides/_rels/slide3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28.jpeg"  /></Relationships>
</file>

<file path=ppt/slides/_rels/slide3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29.jpeg"  /></Relationships>
</file>

<file path=ppt/slides/_rels/slide3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30.jpeg"  /></Relationships>
</file>

<file path=ppt/slides/_rels/slide3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7.xml"  /><Relationship Id="rId2" Type="http://schemas.openxmlformats.org/officeDocument/2006/relationships/image" Target="../media/image31.png"  /></Relationships>
</file>

<file path=ppt/slides/_rels/slide34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7.xml"  /><Relationship Id="rId2" Type="http://schemas.openxmlformats.org/officeDocument/2006/relationships/slideLayout" Target="../slideLayouts/slideLayout77.xml"  /><Relationship Id="rId3" Type="http://schemas.openxmlformats.org/officeDocument/2006/relationships/image" Target="../media/image32.jpeg"  /></Relationships>
</file>

<file path=ppt/slides/_rels/slide35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8.xml"  /><Relationship Id="rId2" Type="http://schemas.openxmlformats.org/officeDocument/2006/relationships/slideLayout" Target="../slideLayouts/slideLayout82.xml"  /><Relationship Id="rId3" Type="http://schemas.openxmlformats.org/officeDocument/2006/relationships/image" Target="../media/image33.jpeg"  /></Relationships>
</file>

<file path=ppt/slides/_rels/slide3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7.xml"  /><Relationship Id="rId2" Type="http://schemas.openxmlformats.org/officeDocument/2006/relationships/image" Target="../media/image32.jpeg"  /></Relationships>
</file>

<file path=ppt/slides/_rels/slide3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7.xml"  /><Relationship Id="rId2" Type="http://schemas.openxmlformats.org/officeDocument/2006/relationships/image" Target="../media/image34.png"  /></Relationships>
</file>

<file path=ppt/slides/_rels/slide3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7.xml"  /><Relationship Id="rId2" Type="http://schemas.openxmlformats.org/officeDocument/2006/relationships/image" Target="../media/image35.jpeg"  /></Relationships>
</file>

<file path=ppt/slides/_rels/slide3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7.xml"  /><Relationship Id="rId2" Type="http://schemas.openxmlformats.org/officeDocument/2006/relationships/image" Target="../media/image36.jpe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6.jpeg"  /></Relationships>
</file>

<file path=ppt/slides/_rels/slide40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9.xml"  /><Relationship Id="rId2" Type="http://schemas.openxmlformats.org/officeDocument/2006/relationships/slideLayout" Target="../slideLayouts/slideLayout77.xml"  /><Relationship Id="rId3" Type="http://schemas.openxmlformats.org/officeDocument/2006/relationships/image" Target="../media/image31.png"  /></Relationships>
</file>

<file path=ppt/slides/_rels/slide4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2" Type="http://schemas.openxmlformats.org/officeDocument/2006/relationships/notesSlide" Target="../notesSlides/notesSlide10.xml"  /><Relationship Id="rId3" Type="http://schemas.openxmlformats.org/officeDocument/2006/relationships/image" Target="../media/image37.png"  /><Relationship Id="rId4" Type="http://schemas.microsoft.com/office/2007/relationships/hdphoto" Target="../embeddings/oleObject1.wdp"  /></Relationships>
</file>

<file path=ppt/slides/_rels/slide4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11.xml"  /><Relationship Id="rId3" Type="http://schemas.openxmlformats.org/officeDocument/2006/relationships/image" Target="../media/image38.jpeg"  /></Relationships>
</file>

<file path=ppt/slides/_rels/slide4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12.xml"  /><Relationship Id="rId3" Type="http://schemas.openxmlformats.org/officeDocument/2006/relationships/image" Target="../media/image38.jpeg"  /></Relationships>
</file>

<file path=ppt/slides/_rels/slide4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13.xml"  /><Relationship Id="rId3" Type="http://schemas.openxmlformats.org/officeDocument/2006/relationships/image" Target="../media/image38.jpeg"  /></Relationships>
</file>

<file path=ppt/slides/_rels/slide4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39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7.jpe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8.jpe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9.jpe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10.jpe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11.jpeg" 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31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2023 _0031_레이어 14.jpg" descr="2023 _0031_레이어 14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735977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2023 _0030_레이어 15.jpg" descr="2023 _0030_레이어 15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853137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3_레이어 22.jpg" descr="2023 _0023_레이어 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43174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2_레이어 23.jpg" descr="2023 _0022_레이어 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84747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1_레이어 24.jpg" descr="2023 _0021_레이어 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86768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0_레이어 25.jpg" descr="2023 _0020_레이어 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0795402"/>
      </p:ext>
    </p:extLst>
  </p:cSld>
  <p:clrMapOvr>
    <a:masterClrMapping/>
  </p:clrMapOvr>
  <p:transition spd="med"/>
</p:sld>
</file>

<file path=ppt/slides/slide1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9_레이어 16.jpg" descr="2023 _0029_레이어 16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788267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1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8_레이어 17.jpg" descr="2023 _0028_레이어 17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998806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1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7_레이어 18.jpg" descr="2023 _0027_레이어 18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757820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1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6_레이어 19.jpg" descr="2023 _0026_레이어 19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082983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18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651018"/>
      </p:ext>
    </p:extLst>
  </p:cSld>
  <p:clrMapOvr>
    <a:masterClrMapping/>
  </p:clrMapOvr>
</p:sld>
</file>

<file path=ppt/slides/slide2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25_레이어 20.jpg" descr="2023 _0025_레이어 20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95848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2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24_레이어 21.jpg" descr="2023 _0024_레이어 21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061424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2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lvl="0">
              <a:defRPr/>
            </a:pPr>
            <a:r>
              <a:rPr lang="en-US" altLang="ko-KR" sz="4000">
                <a:latin typeface="HY헤드라인M"/>
                <a:ea typeface="HY헤드라인M"/>
              </a:rPr>
              <a:t>2023</a:t>
            </a:r>
            <a:r>
              <a:rPr lang="ko-KR" altLang="en-US" sz="4000">
                <a:latin typeface="HY헤드라인M"/>
                <a:ea typeface="HY헤드라인M"/>
              </a:rPr>
              <a:t>년  </a:t>
            </a:r>
            <a:r>
              <a:rPr lang="en-US" altLang="ko-KR" sz="4000">
                <a:latin typeface="HY헤드라인M"/>
                <a:ea typeface="HY헤드라인M"/>
              </a:rPr>
              <a:t>9</a:t>
            </a:r>
            <a:r>
              <a:rPr lang="ko-KR" altLang="en-US" sz="4000">
                <a:latin typeface="HY헤드라인M"/>
                <a:ea typeface="HY헤드라인M"/>
              </a:rPr>
              <a:t>월 </a:t>
            </a:r>
            <a:r>
              <a:rPr lang="en-US" altLang="ko-KR" sz="4000">
                <a:latin typeface="HY헤드라인M"/>
                <a:ea typeface="HY헤드라인M"/>
              </a:rPr>
              <a:t>3</a:t>
            </a:r>
            <a:r>
              <a:rPr lang="ko-KR" altLang="en-US" sz="4000">
                <a:latin typeface="HY헤드라인M"/>
                <a:ea typeface="HY헤드라인M"/>
              </a:rPr>
              <a:t>일    어린이 예배</a:t>
            </a:r>
            <a:endParaRPr lang="ko-KR" altLang="en-US" sz="4000">
              <a:latin typeface="HY헤드라인M"/>
              <a:ea typeface="HY헤드라인M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28627" y="2718076"/>
            <a:ext cx="11496600" cy="21663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xmlns:mc="http://schemas.openxmlformats.org/markup-compatibility/2006" xmlns:hp="http://schemas.haansoft.com/office/presentation/8.0" kumimoji="1" lang="ko-KR" altLang="en-US" sz="6800" b="1" mc:Ignorable="hp" hp:hslEmbossed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오늘은 성령강림 후 </a:t>
            </a:r>
            <a:endParaRPr xmlns:mc="http://schemas.openxmlformats.org/markup-compatibility/2006" xmlns:hp="http://schemas.haansoft.com/office/presentation/8.0" kumimoji="1" lang="ko-KR" altLang="en-US" sz="6800" b="1" mc:Ignorable="hp" hp:hslEmbossed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/>
              <a:ea typeface="HY헤드라인M"/>
            </a:endParaRPr>
          </a:p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xmlns:mc="http://schemas.openxmlformats.org/markup-compatibility/2006" xmlns:hp="http://schemas.haansoft.com/office/presentation/8.0" kumimoji="1" lang="ko-KR" altLang="en-US" sz="6800" b="1" mc:Ignorable="hp" hp:hslEmbossed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열 네번째 주일입니다</a:t>
            </a:r>
            <a:endParaRPr xmlns:mc="http://schemas.openxmlformats.org/markup-compatibility/2006" xmlns:hp="http://schemas.haansoft.com/office/presentation/8.0" kumimoji="1" lang="ko-KR" altLang="en-US" sz="6800" b="1" mc:Ignorable="hp" hp:hslEmbossed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/>
              <a:ea typeface="HY헤드라인M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3_레이어 32.jpg" descr="2023 _0013_레이어 32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460887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2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2_레이어 33.jpg" descr="2023 _0012_레이어 33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6288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2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11_레이어 34.jpg" descr="2023 _0011_레이어 34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96021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8946215"/>
      </p:ext>
    </p:extLst>
  </p:cSld>
  <p:clrMapOvr>
    <a:masterClrMapping/>
  </p:clrMapOvr>
  <p:transition spd="med"/>
</p:sld>
</file>

<file path=ppt/slides/slide3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10_레이어 35.jpg" descr="2023 _0010_레이어 35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102616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3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09_레이어 36.jpg" descr="2023 _0009_레이어 36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260433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3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08_레이어 37.jpg" descr="2023 _0008_레이어 37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84280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3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774"/>
            <a:ext cx="7848872" cy="1287336"/>
          </a:xfrm>
          <a:prstGeom prst="rect">
            <a:avLst/>
          </a:prstGeom>
          <a:noFill/>
        </p:spPr>
        <p:txBody>
          <a:bodyPr wrap="square" lIns="91406" tIns="45710" rIns="91406" bIns="45710">
            <a:spAutoFit/>
          </a:bodyPr>
          <a:lstStyle/>
          <a:p>
            <a:pPr lvl="0" algn="ctr">
              <a:defRPr/>
            </a:pP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김서연 어린이</a:t>
            </a:r>
            <a:endParaRPr lang="ko-KR" altLang="en-US" sz="7900" b="1">
              <a:solidFill>
                <a:prstClr val="white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" y="0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2139" y="1851844"/>
            <a:ext cx="7848872" cy="2927791"/>
          </a:xfrm>
          <a:prstGeom prst="rect">
            <a:avLst/>
          </a:prstGeom>
          <a:noFill/>
        </p:spPr>
        <p:txBody>
          <a:bodyPr wrap="square" lIns="91396" tIns="45710" rIns="91396" bIns="45710">
            <a:spAutoFit/>
          </a:bodyPr>
          <a:lstStyle/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  <a:endParaRPr lang="ko-KR" altLang="en-US" sz="6600" b="1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 </a:t>
            </a:r>
            <a:endParaRPr lang="ko-KR" altLang="en-US" sz="6600" b="1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출애굽기 </a:t>
            </a:r>
            <a:r>
              <a:rPr lang="en-US" altLang="ko-KR" sz="5400" b="1">
                <a:solidFill>
                  <a:prstClr val="black"/>
                </a:solidFill>
                <a:latin typeface="HY중고딕"/>
                <a:ea typeface="HY중고딕"/>
              </a:rPr>
              <a:t>3</a:t>
            </a: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장 </a:t>
            </a:r>
            <a:r>
              <a:rPr lang="en-US" altLang="ko-KR" sz="5400" b="1">
                <a:solidFill>
                  <a:prstClr val="black"/>
                </a:solidFill>
                <a:latin typeface="HY중고딕"/>
                <a:ea typeface="HY중고딕"/>
              </a:rPr>
              <a:t>10</a:t>
            </a: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  <a:endParaRPr lang="ko-KR" altLang="en-US" sz="5400" b="1">
              <a:solidFill>
                <a:prstClr val="black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40553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4612" y="1230831"/>
            <a:ext cx="10825843" cy="4158403"/>
          </a:xfrm>
          <a:prstGeom prst="rect">
            <a:avLst/>
          </a:prstGeom>
          <a:noFill/>
        </p:spPr>
        <p:txBody>
          <a:bodyPr wrap="square" lIns="91396" tIns="45710" rIns="91396" bIns="45710">
            <a:spAutoFit/>
          </a:bodyPr>
          <a:lstStyle/>
          <a:p>
            <a:pPr lvl="0">
              <a:defRPr/>
            </a:pPr>
            <a:r>
              <a:rPr lang="ko-KR" altLang="en-US" sz="6000" b="1">
                <a:solidFill>
                  <a:prstClr val="black"/>
                </a:solidFill>
              </a:rPr>
              <a:t> 성경봉독</a:t>
            </a:r>
            <a:r>
              <a:rPr lang="en-US" altLang="ko-KR" sz="6000" b="1">
                <a:solidFill>
                  <a:prstClr val="black"/>
                </a:solidFill>
              </a:rPr>
              <a:t>- </a:t>
            </a:r>
            <a:r>
              <a:rPr lang="ko-KR" altLang="en-US" sz="6000" b="1">
                <a:solidFill>
                  <a:prstClr val="black"/>
                </a:solidFill>
              </a:rPr>
              <a:t>출애굽기 </a:t>
            </a:r>
            <a:r>
              <a:rPr lang="en-US" altLang="ko-KR" sz="6000" b="1">
                <a:solidFill>
                  <a:prstClr val="black"/>
                </a:solidFill>
              </a:rPr>
              <a:t>3</a:t>
            </a:r>
            <a:r>
              <a:rPr lang="ko-KR" altLang="en-US" sz="6000" b="1">
                <a:solidFill>
                  <a:prstClr val="black"/>
                </a:solidFill>
              </a:rPr>
              <a:t>장</a:t>
            </a:r>
            <a:endParaRPr lang="ko-KR" altLang="en-US" sz="6000" b="1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 sz="6000" b="1">
              <a:solidFill>
                <a:prstClr val="black"/>
              </a:solidFill>
            </a:endParaRPr>
          </a:p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en-US" altLang="ko-KR" sz="49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10</a:t>
            </a:r>
            <a:r>
              <a:rPr xmlns:mc="http://schemas.openxmlformats.org/markup-compatibility/2006" xmlns:hp="http://schemas.haansoft.com/office/presentation/8.0" kumimoji="0" lang="ko-KR" altLang="en-US" sz="49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이제 내가 너를 바로에게 보내어 너에게 내 백성 이스라엘 자손을 </a:t>
            </a:r>
            <a:endParaRPr xmlns:mc="http://schemas.openxmlformats.org/markup-compatibility/2006" xmlns:hp="http://schemas.haansoft.com/office/presentation/8.0" kumimoji="0" lang="ko-KR" altLang="en-US" sz="4900" b="0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49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애굽에서 인도하여 내게 하리라</a:t>
            </a:r>
            <a:endParaRPr xmlns:mc="http://schemas.openxmlformats.org/markup-compatibility/2006" xmlns:hp="http://schemas.haansoft.com/office/presentation/8.0" kumimoji="0" lang="ko-KR" altLang="en-US" sz="4900" b="0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64235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1564" y="1683776"/>
            <a:ext cx="7848872" cy="3490448"/>
          </a:xfrm>
          <a:prstGeom prst="rect">
            <a:avLst/>
          </a:prstGeom>
          <a:noFill/>
        </p:spPr>
        <p:txBody>
          <a:bodyPr vert="horz" wrap="square" lIns="91396" tIns="45710" rIns="91396" bIns="45710" anchor="t">
            <a:spAutoFit/>
          </a:bodyPr>
          <a:lstStyle/>
          <a:p>
            <a:pPr lvl="0" algn="ctr"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  </a:t>
            </a:r>
            <a:r>
              <a:rPr lang="ko-KR" altLang="en-US" sz="5200" b="1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  <a:r>
              <a:rPr lang="en-US" altLang="ko-KR" sz="5900" b="1">
                <a:solidFill>
                  <a:srgbClr val="ff0000"/>
                </a:solidFill>
                <a:latin typeface="HY그래픽M"/>
                <a:ea typeface="HY그래픽M"/>
              </a:rPr>
              <a:t>SOS</a:t>
            </a:r>
            <a:r>
              <a:rPr lang="en-US" altLang="ko-KR" sz="5200" b="1">
                <a:latin typeface="HY그래픽M"/>
                <a:ea typeface="HY그래픽M"/>
              </a:rPr>
              <a:t>!</a:t>
            </a:r>
            <a:r>
              <a:rPr lang="ko-KR" altLang="en-US" sz="5200" b="1">
                <a:latin typeface="HY그래픽M"/>
                <a:ea typeface="HY그래픽M"/>
              </a:rPr>
              <a:t> </a:t>
            </a:r>
            <a:r>
              <a:rPr lang="ko-KR" altLang="en-US" sz="5000" b="1">
                <a:solidFill>
                  <a:schemeClr val="tx1"/>
                </a:solidFill>
                <a:latin typeface="HY그래픽M"/>
                <a:ea typeface="HY그래픽M"/>
              </a:rPr>
              <a:t>하나님</a:t>
            </a:r>
            <a:r>
              <a:rPr lang="en-US" altLang="ko-KR" sz="5200" b="1">
                <a:latin typeface="HY그래픽M"/>
                <a:ea typeface="HY그래픽M"/>
              </a:rPr>
              <a:t>!</a:t>
            </a:r>
            <a:endParaRPr lang="en-US" altLang="ko-KR" sz="5200" b="1"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6000" b="1">
                <a:solidFill>
                  <a:srgbClr val="3a3c84"/>
                </a:solidFill>
                <a:latin typeface="HY그래픽M"/>
                <a:ea typeface="HY그래픽M"/>
              </a:rPr>
              <a:t>이스라엘</a:t>
            </a:r>
            <a:r>
              <a:rPr lang="ko-KR" altLang="en-US" sz="6000" b="1">
                <a:solidFill>
                  <a:schemeClr val="dk1"/>
                </a:solidFill>
                <a:latin typeface="HY그래픽M"/>
                <a:ea typeface="HY그래픽M"/>
              </a:rPr>
              <a:t>을</a:t>
            </a:r>
            <a:r>
              <a:rPr lang="ko-KR" altLang="en-US" sz="5200" b="1">
                <a:solidFill>
                  <a:srgbClr val="3a3c84"/>
                </a:solidFill>
                <a:latin typeface="HY그래픽M"/>
                <a:ea typeface="HY그래픽M"/>
              </a:rPr>
              <a:t> </a:t>
            </a:r>
            <a:r>
              <a:rPr lang="ko-KR" altLang="en-US" sz="4800" b="1">
                <a:solidFill>
                  <a:schemeClr val="dk1"/>
                </a:solidFill>
                <a:latin typeface="HY그래픽M"/>
                <a:ea typeface="HY그래픽M"/>
              </a:rPr>
              <a:t>도와주세요</a:t>
            </a:r>
            <a:r>
              <a:rPr lang="en-US" altLang="ko-KR" sz="4800" b="1">
                <a:solidFill>
                  <a:schemeClr val="dk1"/>
                </a:solidFill>
                <a:latin typeface="HY그래픽M"/>
                <a:ea typeface="HY그래픽M"/>
              </a:rPr>
              <a:t>!</a:t>
            </a:r>
            <a:endParaRPr lang="en-US" altLang="ko-KR" sz="4800" b="1">
              <a:solidFill>
                <a:schemeClr val="dk1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ko-KR" altLang="en-US" sz="5200" b="1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  <a:endParaRPr lang="ko-KR" altLang="en-US" sz="5200" b="1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708135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691" y="710294"/>
            <a:ext cx="10776857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헌금 찬양</a:t>
            </a:r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</a:p>
          <a:p>
            <a:pPr algn="ctr"/>
            <a:endParaRPr lang="en-US" altLang="ko-KR" sz="80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8000" dirty="0" err="1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성가대</a:t>
            </a: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3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5_레이어 30.jpg" descr="2023 _0015_레이어 30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500386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3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4_레이어 31.jpg" descr="2023 _0014_레이어 31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535881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1961752"/>
      </p:ext>
    </p:extLst>
  </p:cSld>
  <p:clrMapOvr>
    <a:masterClrMapping/>
  </p:clrMapOvr>
  <p:transition spd="med"/>
</p:sld>
</file>

<file path=ppt/slides/slide4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783"/>
            <a:ext cx="7848872" cy="1287327"/>
          </a:xfrm>
          <a:prstGeom prst="rect">
            <a:avLst/>
          </a:prstGeom>
          <a:noFill/>
        </p:spPr>
        <p:txBody>
          <a:bodyPr wrap="square" lIns="91396" tIns="45710" rIns="91396" bIns="45710">
            <a:spAutoFit/>
          </a:bodyPr>
          <a:lstStyle/>
          <a:p>
            <a:pPr lvl="0" algn="ctr">
              <a:defRPr/>
            </a:pP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한유은 어린이</a:t>
            </a:r>
            <a:endParaRPr lang="ko-KR" altLang="en-US" sz="7900" b="1">
              <a:solidFill>
                <a:prstClr val="white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679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356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5563837"/>
      </p:ext>
    </p:extLst>
  </p:cSld>
  <p:clrMapOvr>
    <a:masterClrMapping/>
  </p:clrMapOvr>
  <p:transition spd="med"/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35_레이어 10.jpg" descr="2023 _0035_레이어 10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4021777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34_레이어 11.jpg" descr="2023 _0034_레이어 11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763300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2023 _0033_레이어 12.jpg" descr="2023 _0033_레이어 12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4231814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2023 _0032_레이어 13.jpg" descr="2023 _0032_레이어 13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661546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theme/_rels/theme3.xml.rels><?xml version="1.0" encoding="UTF-8" standalone="yes" ?><Relationships xmlns="http://schemas.openxmlformats.org/package/2006/relationships"><Relationship Id="rId1" Type="http://schemas.openxmlformats.org/officeDocument/2006/relationships/image" Target="../media/image1.jpeg"  /></Relationships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</a:theme>
</file>

<file path=ppt/theme/theme4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26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</a:theme>
</file>

<file path=ppt/theme/theme6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22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</a:theme>
</file>

<file path=ppt/theme/theme7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159</ep:Words>
  <ep:PresentationFormat>사용자 지정</ep:PresentationFormat>
  <ep:Paragraphs>90</ep:Paragraphs>
  <ep:Slides>45</ep:Slides>
  <ep:Notes>13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7</vt:i4>
      </vt:variant>
      <vt:variant>
        <vt:lpstr>슬라이드 제목</vt:lpstr>
      </vt:variant>
      <vt:variant>
        <vt:i4>45</vt:i4>
      </vt:variant>
    </vt:vector>
  </ep:HeadingPairs>
  <ep:TitlesOfParts>
    <vt:vector size="52" baseType="lpstr">
      <vt:lpstr>Office 테마</vt:lpstr>
      <vt:lpstr>7_Office 테마</vt:lpstr>
      <vt:lpstr>2_파형</vt:lpstr>
      <vt:lpstr>3_Office 테마</vt:lpstr>
      <vt:lpstr>26_BasicWhite</vt:lpstr>
      <vt:lpstr>22_BasicWhite</vt:lpstr>
      <vt:lpstr>8_Office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2022-06-11T10:00:30.000</dcterms:created>
  <dc:creator>이현영</dc:creator>
  <cp:lastModifiedBy>USER</cp:lastModifiedBy>
  <dcterms:modified xsi:type="dcterms:W3CDTF">2023-09-02T12:42:18.083</dcterms:modified>
  <cp:revision>134</cp:revision>
  <dc:title>PowerPoint 프레젠테이션</dc:title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