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  <p:sldMasterId id="2147483951" r:id="rId2"/>
  </p:sldMasterIdLst>
  <p:notesMasterIdLst>
    <p:notesMasterId r:id="rId48"/>
  </p:notesMasterIdLst>
  <p:sldIdLst>
    <p:sldId id="1082" r:id="rId3"/>
    <p:sldId id="1056" r:id="rId4"/>
    <p:sldId id="1083" r:id="rId5"/>
    <p:sldId id="1089" r:id="rId6"/>
    <p:sldId id="1090" r:id="rId7"/>
    <p:sldId id="1091" r:id="rId8"/>
    <p:sldId id="1092" r:id="rId9"/>
    <p:sldId id="1093" r:id="rId10"/>
    <p:sldId id="1094" r:id="rId11"/>
    <p:sldId id="1095" r:id="rId12"/>
    <p:sldId id="1096" r:id="rId13"/>
    <p:sldId id="1097" r:id="rId14"/>
    <p:sldId id="1098" r:id="rId15"/>
    <p:sldId id="1099" r:id="rId16"/>
    <p:sldId id="1100" r:id="rId17"/>
    <p:sldId id="1081" r:id="rId18"/>
    <p:sldId id="1085" r:id="rId19"/>
    <p:sldId id="1086" r:id="rId20"/>
    <p:sldId id="1065" r:id="rId21"/>
    <p:sldId id="1087" r:id="rId22"/>
    <p:sldId id="1088" r:id="rId23"/>
    <p:sldId id="1041" r:id="rId24"/>
    <p:sldId id="1042" r:id="rId25"/>
    <p:sldId id="1025" r:id="rId26"/>
    <p:sldId id="1026" r:id="rId27"/>
    <p:sldId id="1063" r:id="rId28"/>
    <p:sldId id="270" r:id="rId29"/>
    <p:sldId id="281" r:id="rId30"/>
    <p:sldId id="282" r:id="rId31"/>
    <p:sldId id="276" r:id="rId32"/>
    <p:sldId id="862" r:id="rId33"/>
    <p:sldId id="1101" r:id="rId34"/>
    <p:sldId id="1102" r:id="rId35"/>
    <p:sldId id="1103" r:id="rId36"/>
    <p:sldId id="1104" r:id="rId37"/>
    <p:sldId id="1105" r:id="rId38"/>
    <p:sldId id="1106" r:id="rId39"/>
    <p:sldId id="1107" r:id="rId40"/>
    <p:sldId id="1108" r:id="rId41"/>
    <p:sldId id="1109" r:id="rId42"/>
    <p:sldId id="1110" r:id="rId43"/>
    <p:sldId id="293" r:id="rId44"/>
    <p:sldId id="280" r:id="rId45"/>
    <p:sldId id="283" r:id="rId46"/>
    <p:sldId id="1084" r:id="rId47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CCCCFF"/>
    <a:srgbClr val="FF9900"/>
    <a:srgbClr val="FFFF00"/>
    <a:srgbClr val="000066"/>
    <a:srgbClr val="663300"/>
    <a:srgbClr val="6F95BC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8521" autoAdjust="0"/>
  </p:normalViewPr>
  <p:slideViewPr>
    <p:cSldViewPr>
      <p:cViewPr varScale="1">
        <p:scale>
          <a:sx n="98" d="100"/>
          <a:sy n="98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F00E-D8BA-404B-9A2B-C702654FF84A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0338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F00E-D8BA-404B-9A2B-C702654FF84A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24136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F00E-D8BA-404B-9A2B-C702654FF84A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22098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27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45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마우스 오른쪽 클릭 후 텍스트편집</a:t>
            </a:r>
            <a:r>
              <a:rPr lang="en-US" altLang="ko-KR" smtClean="0"/>
              <a:t>(</a:t>
            </a:r>
            <a:r>
              <a:rPr lang="ko-KR" altLang="en-US" smtClean="0"/>
              <a:t>문자열추가</a:t>
            </a:r>
            <a:r>
              <a:rPr lang="en-US" altLang="ko-KR" smtClean="0"/>
              <a:t>) </a:t>
            </a:r>
            <a:r>
              <a:rPr lang="ko-KR" altLang="en-US" smtClean="0"/>
              <a:t>버튼 누른후 텍스트 삽입 바랍니다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F00E-D8BA-404B-9A2B-C702654FF84A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24136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F00E-D8BA-404B-9A2B-C702654FF84A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22098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F00E-D8BA-404B-9A2B-C702654FF84A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41489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F00E-D8BA-404B-9A2B-C702654FF84A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0338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F00E-D8BA-404B-9A2B-C702654FF84A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24136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F00E-D8BA-404B-9A2B-C702654FF84A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22098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F00E-D8BA-404B-9A2B-C702654FF84A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41489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F00E-D8BA-404B-9A2B-C702654FF84A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033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75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64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617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914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06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81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88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28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53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331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61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96164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3816424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ordArt 144"/>
          <p:cNvSpPr>
            <a:spLocks noChangeArrowheads="1" noChangeShapeType="1" noTextEdit="1"/>
          </p:cNvSpPr>
          <p:nvPr/>
        </p:nvSpPr>
        <p:spPr bwMode="auto">
          <a:xfrm>
            <a:off x="1835696" y="1484784"/>
            <a:ext cx="4896544" cy="201622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747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64" t="46505" r="64254" b="41373"/>
          <a:stretch/>
        </p:blipFill>
        <p:spPr bwMode="auto">
          <a:xfrm>
            <a:off x="153288" y="1463040"/>
            <a:ext cx="8811200" cy="369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8986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50" t="58781" r="63729" b="29429"/>
          <a:stretch/>
        </p:blipFill>
        <p:spPr bwMode="auto">
          <a:xfrm>
            <a:off x="107504" y="1121728"/>
            <a:ext cx="8932080" cy="403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8759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14" t="17276" r="63323" b="68329"/>
          <a:stretch/>
        </p:blipFill>
        <p:spPr bwMode="auto">
          <a:xfrm>
            <a:off x="137550" y="908720"/>
            <a:ext cx="8884737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모서리가 둥근 직사각형 2"/>
          <p:cNvSpPr/>
          <p:nvPr/>
        </p:nvSpPr>
        <p:spPr>
          <a:xfrm>
            <a:off x="683568" y="4797152"/>
            <a:ext cx="7632848" cy="864096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9531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85" t="32885" r="63893" b="52329"/>
          <a:stretch/>
        </p:blipFill>
        <p:spPr bwMode="auto">
          <a:xfrm>
            <a:off x="107504" y="1503680"/>
            <a:ext cx="8928992" cy="394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모서리가 둥근 직사각형 2"/>
          <p:cNvSpPr/>
          <p:nvPr/>
        </p:nvSpPr>
        <p:spPr>
          <a:xfrm>
            <a:off x="683568" y="4437112"/>
            <a:ext cx="7632848" cy="64807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0941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64" t="46505" r="64254" b="41373"/>
          <a:stretch/>
        </p:blipFill>
        <p:spPr bwMode="auto">
          <a:xfrm>
            <a:off x="153288" y="1463040"/>
            <a:ext cx="8811200" cy="369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4077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50" t="58781" r="63729" b="29429"/>
          <a:stretch/>
        </p:blipFill>
        <p:spPr bwMode="auto">
          <a:xfrm>
            <a:off x="107504" y="1121728"/>
            <a:ext cx="8932080" cy="403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6419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988840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부활하여 주신 예수님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감사합니다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! 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예배 드리는 우리들 모두가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예수님을 진심으로 사랑하고 예수님을 꼭 닮은 믿음의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어린이들로 자라길 소원합니다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916832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지금까지 도저히 버릴 수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없었던 욕심과 결코 사랑할 수 없었던 친구를 사랑하며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끝까지 용서가 되지 못했던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친구를 마음으로 용서할 수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있게 해 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636912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날마다 예수님의 부활의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새 옷을 갈아입는 우리들이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되길 소망합니다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23528" y="2420888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딱딱한 우리들의 마음이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찔리고 부활의 뜨거움이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느껴져 살아계신 예수님을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증거할 수 있는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작은 선교사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가 되게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해주세요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260648"/>
            <a:ext cx="8229600" cy="970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2015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19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74427" y="2564904"/>
            <a:ext cx="7404591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오늘은</a:t>
            </a:r>
            <a:endParaRPr lang="en-US" alt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</a:t>
            </a:r>
          </a:p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부활절 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제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3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주일 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입니다</a:t>
            </a:r>
            <a:r>
              <a:rPr lang="en-US" altLang="ko-K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.</a:t>
            </a:r>
            <a:endParaRPr lang="en-US" altLang="ko-K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79512" y="2636912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수많은 교회들 중에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또 하나의 교회가 아닌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새로운 하나님의 현대교회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어린이들이 되어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636912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모든 교회의 모범이 되길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간절히 소망합니다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예수님의 이름으로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기도합니다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   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아멘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!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2000" contrast="42000"/>
          </a:blip>
          <a:srcRect t="21565" b="47047"/>
          <a:stretch>
            <a:fillRect/>
          </a:stretch>
        </p:blipFill>
        <p:spPr bwMode="auto">
          <a:xfrm>
            <a:off x="251520" y="1556792"/>
            <a:ext cx="84249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2845734" y="692692"/>
            <a:ext cx="3318391" cy="769369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/>
            <a:r>
              <a:rPr lang="ko-KR" altLang="en-US" sz="44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주여 이 시간</a:t>
            </a:r>
            <a:endParaRPr lang="en-US" altLang="ko-KR" sz="44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①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6000"/>
          </a:blip>
          <a:srcRect t="53195" b="14797"/>
          <a:stretch>
            <a:fillRect/>
          </a:stretch>
        </p:blipFill>
        <p:spPr bwMode="auto">
          <a:xfrm>
            <a:off x="251520" y="548680"/>
            <a:ext cx="84249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②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ko-KR" alt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3600" dirty="0" smtClean="0">
              <a:solidFill>
                <a:schemeClr val="accent1">
                  <a:lumMod val="20000"/>
                  <a:lumOff val="8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179512" y="1844824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수</a:t>
            </a:r>
            <a:r>
              <a:rPr lang="ko-KR" altLang="en-US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아</a:t>
            </a:r>
            <a:r>
              <a:rPr lang="ko-KR" altLang="en-US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모든 성경은 하나님의 감동으로 된 것으로</a:t>
            </a:r>
            <a:endParaRPr lang="en-US" altLang="ko-KR" sz="1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교훈과 책망과 바르게 함과 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의로 교육하기에 유익하니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28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수</a:t>
            </a:r>
            <a:r>
              <a:rPr lang="ko-KR" altLang="en-US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아</a:t>
            </a:r>
            <a:r>
              <a:rPr lang="ko-KR" altLang="en-US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새 계명을 너희에게 주 노니</a:t>
            </a:r>
            <a:endParaRPr lang="en-US" altLang="ko-KR" sz="2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서로 사랑하라 내가 너희를 사랑한 것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            같이 너희도 서로 사랑하라</a:t>
            </a:r>
            <a:endParaRPr lang="en-US" altLang="ko-KR" sz="2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    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252728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4000" dirty="0" smtClean="0">
              <a:solidFill>
                <a:schemeClr val="accent1">
                  <a:lumMod val="20000"/>
                  <a:lumOff val="8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251520" y="1663635"/>
            <a:ext cx="896448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수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아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너희가 서로 사랑하면</a:t>
            </a:r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</a:p>
          <a:p>
            <a:endParaRPr lang="en-US" altLang="ko-KR" sz="2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이로써 모든 사람이 너희가 내 제자인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줄 알리라  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수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아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아무것도 염려 하지 말고 다만 모든 </a:t>
            </a:r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일에 기도와 간구로</a:t>
            </a:r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너희 구할 것을 감사함으로 하나님께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아뢰라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4000" dirty="0" smtClean="0">
              <a:solidFill>
                <a:schemeClr val="accent1">
                  <a:lumMod val="20000"/>
                  <a:lumOff val="8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323528" y="1945571"/>
            <a:ext cx="8495928" cy="663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수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아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그리하면 모든 지각에 뛰어난 </a:t>
            </a:r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하나님의 평강이</a:t>
            </a:r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9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그리스도 예수 안에서 너희 마음과                 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생각을 지키시리라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9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수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아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오직 성령의 열매는</a:t>
            </a:r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9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사랑과 희락과 화평과 오래 참음과 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자비와 양선과 충성과 온유와 절제니      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이 같은 것을 금지할 법이 없느니라</a:t>
            </a:r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9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9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4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 도  신 경</a:t>
            </a:r>
            <a:endParaRPr lang="en-US" altLang="ko-KR" sz="4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31800" y="754614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직사각형 2"/>
          <p:cNvSpPr>
            <a:spLocks noChangeArrowheads="1"/>
          </p:cNvSpPr>
          <p:nvPr/>
        </p:nvSpPr>
        <p:spPr bwMode="auto">
          <a:xfrm>
            <a:off x="428625" y="0"/>
            <a:ext cx="85725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본디오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빌라도에게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고난을 받으사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장사한 지 사흘 만에 죽은 자 가운데서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다시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살아나시며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오르사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전능하신 하나님 우편에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앉아 계시다가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저리로서 산 자와 죽은 자를 심판하러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오시리라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4313" y="71438"/>
            <a:ext cx="8643937" cy="6643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13315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직사각형 3"/>
          <p:cNvSpPr>
            <a:spLocks noChangeArrowheads="1"/>
          </p:cNvSpPr>
          <p:nvPr/>
        </p:nvSpPr>
        <p:spPr bwMode="auto">
          <a:xfrm>
            <a:off x="428625" y="357188"/>
            <a:ext cx="85010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성령을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거룩한 공회와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죄를 사하여 주시는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몸이 다시 사는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57188" y="357188"/>
            <a:ext cx="8072437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예배로의 부름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72762" y="3140968"/>
            <a:ext cx="740459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하나님은 영이시니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예배하는 자가 신령과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진정으로 예배할지니라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요 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4:24)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대표 기도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-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정세한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설  교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- 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김만규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권사님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3" descr="그림2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그림 6" descr="내안에부어주소1서 복사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429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9464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3" descr="그림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그림 6" descr="내안에부어주소1서1 복사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429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094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3" descr="그림1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그림 6" descr="내안에부어주소1서2절 복사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429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0227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3" descr="그림1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그림 7" descr="내안에부어주소1서1 복사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429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4930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4" descr="그림2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그림 6" descr="내안에부어주소1서2 복사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429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4714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4" descr="그림11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그림 6" descr="내안에부어주소1서3 복사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429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6896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4" descr="그림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그림 6" descr="내안에부어주소1서4 복사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429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5212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3" descr="그림1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그림 6" descr="내안에부어주소1서5 복사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429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8950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14" t="7177" r="63323" b="68329"/>
          <a:stretch/>
        </p:blipFill>
        <p:spPr bwMode="auto">
          <a:xfrm>
            <a:off x="151758" y="476672"/>
            <a:ext cx="8884737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모서리가 둥근 직사각형 1"/>
          <p:cNvSpPr/>
          <p:nvPr/>
        </p:nvSpPr>
        <p:spPr>
          <a:xfrm>
            <a:off x="683568" y="4221088"/>
            <a:ext cx="7776864" cy="576064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2159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3" descr="그림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그림 6" descr="내안에부어주소1서4 복사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429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6626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3" descr="그림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그림 6" descr="내안에부어주소1서6 복사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429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811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헌금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이지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원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0" anchor="ctr"/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주기도문</a:t>
            </a:r>
            <a:endParaRPr lang="en-US" altLang="ko-KR" sz="4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8080" y="980728"/>
            <a:ext cx="85344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ko-KR" sz="10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0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계신 우리 아버지여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이름이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거룩히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여김을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받으시오며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나라가 </a:t>
            </a:r>
            <a:r>
              <a:rPr lang="ko-KR" altLang="en-US" sz="3600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임하시오며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뜻이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하늘에서 이루어진 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땅에서도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이루어지이다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오늘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우리에게 일용할 양식을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4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22531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직사각형 4"/>
          <p:cNvSpPr>
            <a:spLocks noChangeArrowheads="1"/>
          </p:cNvSpPr>
          <p:nvPr/>
        </p:nvSpPr>
        <p:spPr bwMode="auto">
          <a:xfrm>
            <a:off x="678879" y="544026"/>
            <a:ext cx="7997577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우리가 우리에게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 지은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자를 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사하여 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 죄를 사하여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우리를 시험에 들게 하지 마시옵고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다만 악에서 구하시옵소서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나라와 권세와 영광이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아버지께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있사옵나이다        아멘</a:t>
            </a:r>
            <a:r>
              <a:rPr lang="en-US" altLang="ko-KR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214313"/>
            <a:ext cx="8501063" cy="6500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-34925" y="0"/>
            <a:ext cx="9144000" cy="836613"/>
          </a:xfrm>
        </p:spPr>
        <p:txBody>
          <a:bodyPr lIns="810000"/>
          <a:lstStyle/>
          <a:p>
            <a:pPr eaLnBrk="1" hangingPunct="1">
              <a:defRPr/>
            </a:pP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9144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5288" y="134143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95288" y="314166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95288" y="494188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85" t="32885" r="63893" b="52329"/>
          <a:stretch/>
        </p:blipFill>
        <p:spPr bwMode="auto">
          <a:xfrm>
            <a:off x="107504" y="1503680"/>
            <a:ext cx="8928992" cy="394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모서리가 둥근 직사각형 4"/>
          <p:cNvSpPr/>
          <p:nvPr/>
        </p:nvSpPr>
        <p:spPr>
          <a:xfrm>
            <a:off x="695008" y="3212976"/>
            <a:ext cx="7693416" cy="64807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8483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64" t="46505" r="64254" b="41373"/>
          <a:stretch/>
        </p:blipFill>
        <p:spPr bwMode="auto">
          <a:xfrm>
            <a:off x="153288" y="1463040"/>
            <a:ext cx="8811200" cy="369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65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50" t="58781" r="63729" b="29429"/>
          <a:stretch/>
        </p:blipFill>
        <p:spPr bwMode="auto">
          <a:xfrm>
            <a:off x="107504" y="1121728"/>
            <a:ext cx="8932080" cy="403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8505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14" t="17276" r="63323" b="68329"/>
          <a:stretch/>
        </p:blipFill>
        <p:spPr bwMode="auto">
          <a:xfrm>
            <a:off x="151758" y="1052736"/>
            <a:ext cx="8884737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모서리가 둥근 직사각형 2"/>
          <p:cNvSpPr/>
          <p:nvPr/>
        </p:nvSpPr>
        <p:spPr>
          <a:xfrm>
            <a:off x="683568" y="4221088"/>
            <a:ext cx="7632848" cy="72008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4201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85" t="32885" r="63893" b="52329"/>
          <a:stretch/>
        </p:blipFill>
        <p:spPr bwMode="auto">
          <a:xfrm>
            <a:off x="107504" y="1503680"/>
            <a:ext cx="8928992" cy="394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모서리가 둥근 직사각형 2"/>
          <p:cNvSpPr/>
          <p:nvPr/>
        </p:nvSpPr>
        <p:spPr>
          <a:xfrm>
            <a:off x="755576" y="3861048"/>
            <a:ext cx="7632848" cy="576064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282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흐름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5140</TotalTime>
  <Words>480</Words>
  <Application>Microsoft Office PowerPoint</Application>
  <PresentationFormat>화면 슬라이드 쇼(4:3)</PresentationFormat>
  <Paragraphs>146</Paragraphs>
  <Slides>45</Slides>
  <Notes>13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45</vt:i4>
      </vt:variant>
    </vt:vector>
  </HeadingPairs>
  <TitlesOfParts>
    <vt:vector size="47" baseType="lpstr">
      <vt:lpstr>파형</vt:lpstr>
      <vt:lpstr>1_Office 테마</vt:lpstr>
      <vt:lpstr>슬라이드 1</vt:lpstr>
      <vt:lpstr>슬라이드 2</vt:lpstr>
      <vt:lpstr>예배로의 부름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공동기도</vt:lpstr>
      <vt:lpstr>공동기도</vt:lpstr>
      <vt:lpstr>공동기도</vt:lpstr>
      <vt:lpstr>공동기도</vt:lpstr>
      <vt:lpstr>공동기도</vt:lpstr>
      <vt:lpstr>공동기도</vt:lpstr>
      <vt:lpstr>슬라이드 22</vt:lpstr>
      <vt:lpstr>슬라이드 23</vt:lpstr>
      <vt:lpstr>나누어 읽는 말씀</vt:lpstr>
      <vt:lpstr>나누어 읽는 말씀</vt:lpstr>
      <vt:lpstr>나누어 읽는 말씀</vt:lpstr>
      <vt:lpstr> 사 도  신 경</vt:lpstr>
      <vt:lpstr>슬라이드 28</vt:lpstr>
      <vt:lpstr>슬라이드 29</vt:lpstr>
      <vt:lpstr>대표 기도- 정세한 어린이</vt:lpstr>
      <vt:lpstr>설  교 -  김만규 권사님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헌금 기도 –  이지원 어린이</vt:lpstr>
      <vt:lpstr>슬라이드 43</vt:lpstr>
      <vt:lpstr>슬라이드 44</vt:lpstr>
      <vt:lpstr>광  고</vt:lpstr>
    </vt:vector>
  </TitlesOfParts>
  <Company>파워피티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Registered User</cp:lastModifiedBy>
  <cp:revision>650</cp:revision>
  <dcterms:created xsi:type="dcterms:W3CDTF">2002-08-20T12:26:03Z</dcterms:created>
  <dcterms:modified xsi:type="dcterms:W3CDTF">2015-04-18T01:48:01Z</dcterms:modified>
</cp:coreProperties>
</file>