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202" r:id="rId10"/>
    <p:sldId id="1203" r:id="rId11"/>
    <p:sldId id="1204" r:id="rId12"/>
    <p:sldId id="1171" r:id="rId13"/>
    <p:sldId id="1041" r:id="rId14"/>
    <p:sldId id="1042" r:id="rId15"/>
    <p:sldId id="1161" r:id="rId16"/>
    <p:sldId id="1173" r:id="rId17"/>
    <p:sldId id="270" r:id="rId18"/>
    <p:sldId id="281" r:id="rId19"/>
    <p:sldId id="282" r:id="rId20"/>
    <p:sldId id="276" r:id="rId21"/>
    <p:sldId id="862" r:id="rId22"/>
    <p:sldId id="1195" r:id="rId23"/>
    <p:sldId id="1196" r:id="rId24"/>
    <p:sldId id="1197" r:id="rId25"/>
    <p:sldId id="1198" r:id="rId26"/>
    <p:sldId id="1199" r:id="rId27"/>
    <p:sldId id="1200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저희들이 초청하고 싶은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친구를 위해 애썼던 마음의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소원 또한 이루어지게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628800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우리들은 친구들을 선물로 받는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기쁨을 알고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처음 나온 친구들은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성령님을 선물로 받고 돌아가는 축복된 시간이 되길 소망합니다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말씀은 내 발의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등불이요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의로운 규례들을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지키려고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 마음을 품은 자를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endParaRPr lang="en-US" altLang="ko-KR" sz="1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 걸음걸이를 주님의 말씀에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굳게 세우시고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어떠한 불의도 나를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지배하지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못하게 해주십시오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22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이세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친구들의 소중함을 알게 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주셔서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11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친구초청 열매잔치를 열려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날을 위해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한결같은 마음으로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열심을 품고 눈물로 기도하며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준비하고 애쓰시는 전도사님과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선생님들의 수고가 마음의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소망한대로 이루어지게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399</Words>
  <Application>Microsoft Office PowerPoint</Application>
  <PresentationFormat>화면 슬라이드 쇼(4:3)</PresentationFormat>
  <Paragraphs>108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 어린이</vt:lpstr>
      <vt:lpstr>설  교 – 김만규 권사님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헌금 기도 – 이세현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756</cp:revision>
  <dcterms:created xsi:type="dcterms:W3CDTF">2002-08-20T12:26:03Z</dcterms:created>
  <dcterms:modified xsi:type="dcterms:W3CDTF">2015-10-24T02:10:56Z</dcterms:modified>
</cp:coreProperties>
</file>