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399" r:id="rId5"/>
    <p:sldMasterId id="2147484411" r:id="rId6"/>
    <p:sldMasterId id="2147484423" r:id="rId7"/>
    <p:sldMasterId id="2147484435" r:id="rId8"/>
    <p:sldMasterId id="2147484447" r:id="rId9"/>
  </p:sldMasterIdLst>
  <p:notesMasterIdLst>
    <p:notesMasterId r:id="rId73"/>
  </p:notesMasterIdLst>
  <p:sldIdLst>
    <p:sldId id="1998" r:id="rId10"/>
    <p:sldId id="3080" r:id="rId11"/>
    <p:sldId id="3137" r:id="rId12"/>
    <p:sldId id="3138" r:id="rId13"/>
    <p:sldId id="3139" r:id="rId14"/>
    <p:sldId id="3140" r:id="rId15"/>
    <p:sldId id="3141" r:id="rId16"/>
    <p:sldId id="3142" r:id="rId17"/>
    <p:sldId id="3143" r:id="rId18"/>
    <p:sldId id="3144" r:id="rId19"/>
    <p:sldId id="3145" r:id="rId20"/>
    <p:sldId id="3146" r:id="rId21"/>
    <p:sldId id="3147" r:id="rId22"/>
    <p:sldId id="3148" r:id="rId23"/>
    <p:sldId id="3149" r:id="rId24"/>
    <p:sldId id="3150" r:id="rId25"/>
    <p:sldId id="3151" r:id="rId26"/>
    <p:sldId id="3152" r:id="rId27"/>
    <p:sldId id="3153" r:id="rId28"/>
    <p:sldId id="3154" r:id="rId29"/>
    <p:sldId id="3155" r:id="rId30"/>
    <p:sldId id="3156" r:id="rId31"/>
    <p:sldId id="3157" r:id="rId32"/>
    <p:sldId id="3158" r:id="rId33"/>
    <p:sldId id="3159" r:id="rId34"/>
    <p:sldId id="3160" r:id="rId35"/>
    <p:sldId id="3161" r:id="rId36"/>
    <p:sldId id="3162" r:id="rId37"/>
    <p:sldId id="3163" r:id="rId38"/>
    <p:sldId id="3164" r:id="rId39"/>
    <p:sldId id="3165" r:id="rId40"/>
    <p:sldId id="3166" r:id="rId41"/>
    <p:sldId id="3167" r:id="rId42"/>
    <p:sldId id="3168" r:id="rId43"/>
    <p:sldId id="3169" r:id="rId44"/>
    <p:sldId id="3170" r:id="rId45"/>
    <p:sldId id="3171" r:id="rId46"/>
    <p:sldId id="2614" r:id="rId47"/>
    <p:sldId id="2547" r:id="rId48"/>
    <p:sldId id="2548" r:id="rId49"/>
    <p:sldId id="2549" r:id="rId50"/>
    <p:sldId id="2550" r:id="rId51"/>
    <p:sldId id="3172" r:id="rId52"/>
    <p:sldId id="3173" r:id="rId53"/>
    <p:sldId id="3174" r:id="rId54"/>
    <p:sldId id="3175" r:id="rId55"/>
    <p:sldId id="3176" r:id="rId56"/>
    <p:sldId id="3177" r:id="rId57"/>
    <p:sldId id="2915" r:id="rId58"/>
    <p:sldId id="3067" r:id="rId59"/>
    <p:sldId id="3068" r:id="rId60"/>
    <p:sldId id="3136" r:id="rId61"/>
    <p:sldId id="3069" r:id="rId62"/>
    <p:sldId id="2919" r:id="rId63"/>
    <p:sldId id="2922" r:id="rId64"/>
    <p:sldId id="2641" r:id="rId65"/>
    <p:sldId id="3178" r:id="rId66"/>
    <p:sldId id="3180" r:id="rId67"/>
    <p:sldId id="3181" r:id="rId68"/>
    <p:sldId id="1932" r:id="rId69"/>
    <p:sldId id="1933" r:id="rId70"/>
    <p:sldId id="1934" r:id="rId71"/>
    <p:sldId id="2363" r:id="rId7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51166" autoAdjust="0"/>
  </p:normalViewPr>
  <p:slideViewPr>
    <p:cSldViewPr snapToGrid="0">
      <p:cViewPr varScale="1">
        <p:scale>
          <a:sx n="84" d="100"/>
          <a:sy n="84" d="100"/>
        </p:scale>
        <p:origin x="-130" y="-6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2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57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60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61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62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8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796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97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75" y="128758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83" y="420379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8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6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5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1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9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1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9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9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83" y="338876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4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7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3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1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64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1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7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97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75" y="128758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1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0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8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8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9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9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8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4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7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1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1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0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8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8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6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1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1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04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6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74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2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74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0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64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21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051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30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13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74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5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10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81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61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53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65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082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91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07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363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2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54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94" y="6250554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54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8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8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8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7.png"/><Relationship Id="rId5" Type="http://schemas.openxmlformats.org/officeDocument/2006/relationships/image" Target="../media/image54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2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="" xmlns:a16="http://schemas.microsoft.com/office/drawing/2014/main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="" xmlns:a16="http://schemas.microsoft.com/office/drawing/2014/main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="" xmlns:a16="http://schemas.microsoft.com/office/drawing/2014/main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="" xmlns:a16="http://schemas.microsoft.com/office/drawing/2014/main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="" xmlns:a16="http://schemas.microsoft.com/office/drawing/2014/main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="" xmlns:a16="http://schemas.microsoft.com/office/drawing/2014/main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="" xmlns:a16="http://schemas.microsoft.com/office/drawing/2014/main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="" xmlns:a16="http://schemas.microsoft.com/office/drawing/2014/main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="" xmlns:a16="http://schemas.microsoft.com/office/drawing/2014/main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="" xmlns:a16="http://schemas.microsoft.com/office/drawing/2014/main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="" xmlns:a16="http://schemas.microsoft.com/office/drawing/2014/main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45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="" xmlns:a16="http://schemas.microsoft.com/office/drawing/2014/main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="" xmlns:a16="http://schemas.microsoft.com/office/drawing/2014/main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="" xmlns:a16="http://schemas.microsoft.com/office/drawing/2014/main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="" xmlns:a16="http://schemas.microsoft.com/office/drawing/2014/main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="" xmlns:a16="http://schemas.microsoft.com/office/drawing/2014/main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="" xmlns:a16="http://schemas.microsoft.com/office/drawing/2014/main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="" xmlns:a16="http://schemas.microsoft.com/office/drawing/2014/main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="" xmlns:a16="http://schemas.microsoft.com/office/drawing/2014/main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="" xmlns:a16="http://schemas.microsoft.com/office/drawing/2014/main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="" xmlns:a16="http://schemas.microsoft.com/office/drawing/2014/main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="" xmlns:a16="http://schemas.microsoft.com/office/drawing/2014/main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="" xmlns:a16="http://schemas.microsoft.com/office/drawing/2014/main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="" xmlns:a16="http://schemas.microsoft.com/office/drawing/2014/main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="" xmlns:a16="http://schemas.microsoft.com/office/drawing/2014/main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="" xmlns:a16="http://schemas.microsoft.com/office/drawing/2014/main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6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9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9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6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0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4" y="898258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00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6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" y="2237015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73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1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84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22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7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8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이루하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3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62302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누가복음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18~19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64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>
                <a:solidFill>
                  <a:srgbClr val="000000"/>
                </a:solidFill>
              </a:rPr>
              <a:t>성경봉독</a:t>
            </a:r>
            <a:r>
              <a:rPr lang="en-US" altLang="ko-KR" sz="5700" b="1" dirty="0">
                <a:solidFill>
                  <a:srgbClr val="000000"/>
                </a:solidFill>
              </a:rPr>
              <a:t>-</a:t>
            </a:r>
            <a:r>
              <a:rPr lang="ko-KR" altLang="en-US" sz="57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7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장</a:t>
            </a:r>
            <a:endParaRPr lang="ko-KR" altLang="en-US" sz="57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6008" y="1561327"/>
            <a:ext cx="11113784" cy="432426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500" b="1" dirty="0" smtClean="0">
                <a:solidFill>
                  <a:schemeClr val="tx1"/>
                </a:solidFill>
              </a:rPr>
              <a:t>18 </a:t>
            </a:r>
            <a:r>
              <a:rPr lang="ko-KR" altLang="en-US" sz="5500" b="1" dirty="0" smtClean="0">
                <a:solidFill>
                  <a:schemeClr val="tx1"/>
                </a:solidFill>
              </a:rPr>
              <a:t>주의 성령이 내게 임하셨으니 이는 가난한 자에게 복음을 전하게 하시려고 내게 기름을 부으시고 나를 보내사 포로 된 자에게 자유</a:t>
            </a:r>
            <a:endParaRPr lang="en-US" altLang="ko-KR" sz="55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500" b="1" dirty="0" err="1" smtClean="0">
                <a:solidFill>
                  <a:schemeClr val="tx1"/>
                </a:solidFill>
              </a:rPr>
              <a:t>를</a:t>
            </a:r>
            <a:r>
              <a:rPr lang="en-US" altLang="ko-KR" sz="5500" b="1" dirty="0" smtClean="0"/>
              <a:t>, </a:t>
            </a:r>
            <a:r>
              <a:rPr lang="ko-KR" altLang="en-US" sz="5500" b="1" dirty="0" smtClean="0"/>
              <a:t>눈 먼 자에게 다시 보게 함을</a:t>
            </a:r>
            <a:endParaRPr lang="ko-KR" altLang="en-US" sz="5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64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>
                <a:solidFill>
                  <a:srgbClr val="000000"/>
                </a:solidFill>
              </a:rPr>
              <a:t>성경봉독</a:t>
            </a:r>
            <a:r>
              <a:rPr lang="en-US" altLang="ko-KR" sz="5700" b="1" dirty="0">
                <a:solidFill>
                  <a:srgbClr val="000000"/>
                </a:solidFill>
              </a:rPr>
              <a:t>-</a:t>
            </a:r>
            <a:r>
              <a:rPr lang="ko-KR" altLang="en-US" sz="57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700" b="1" dirty="0" smtClean="0">
                <a:solidFill>
                  <a:srgbClr val="000000"/>
                </a:solidFill>
              </a:rPr>
              <a:t>4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장</a:t>
            </a:r>
            <a:endParaRPr lang="ko-KR" altLang="en-US" sz="57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6008" y="1561340"/>
            <a:ext cx="11113784" cy="26314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ko-KR" altLang="en-US" sz="5500" b="1" dirty="0" smtClean="0">
                <a:solidFill>
                  <a:schemeClr val="tx1"/>
                </a:solidFill>
              </a:rPr>
              <a:t>보게 함을 전파하며 눌린 자를 자유롭게 하고  </a:t>
            </a:r>
            <a:r>
              <a:rPr lang="en-US" altLang="ko-KR" sz="5500" b="1" dirty="0" smtClean="0">
                <a:solidFill>
                  <a:schemeClr val="tx1"/>
                </a:solidFill>
              </a:rPr>
              <a:t>19 </a:t>
            </a:r>
            <a:r>
              <a:rPr lang="ko-KR" altLang="en-US" sz="5500" b="1" dirty="0" smtClean="0">
                <a:solidFill>
                  <a:schemeClr val="tx1"/>
                </a:solidFill>
              </a:rPr>
              <a:t>주의 은혜의 해를 전파하게 하려 </a:t>
            </a:r>
            <a:r>
              <a:rPr lang="ko-KR" altLang="en-US" sz="5500" b="1" dirty="0" smtClean="0"/>
              <a:t>하심이라</a:t>
            </a:r>
            <a:endParaRPr lang="ko-KR" altLang="en-US" sz="5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67394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92" y="1096818"/>
            <a:ext cx="7848873" cy="55553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err="1" smtClean="0">
                <a:latin typeface="HY그래픽M"/>
                <a:ea typeface="HY그래픽M"/>
              </a:rPr>
              <a:t>누가복음과</a:t>
            </a:r>
            <a:r>
              <a:rPr lang="ko-KR" altLang="en-US" sz="4800" b="1" dirty="0" smtClean="0">
                <a:latin typeface="HY그래픽M"/>
                <a:ea typeface="HY그래픽M"/>
              </a:rPr>
              <a:t> </a:t>
            </a:r>
            <a:r>
              <a:rPr lang="ko-KR" altLang="en-US" sz="4800" b="1" dirty="0" err="1" smtClean="0">
                <a:latin typeface="HY그래픽M"/>
                <a:ea typeface="HY그래픽M"/>
              </a:rPr>
              <a:t>갈라디아서의</a:t>
            </a:r>
            <a:r>
              <a:rPr lang="ko-KR" altLang="en-US" sz="4800" b="1" dirty="0" smtClean="0">
                <a:latin typeface="HY그래픽M"/>
                <a:ea typeface="HY그래픽M"/>
              </a:rPr>
              <a:t>  </a:t>
            </a:r>
            <a:endParaRPr lang="en-US" altLang="ko-KR" sz="48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endParaRPr lang="ko-KR" altLang="en-US" sz="48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0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서주원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0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이천중앙지방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(6/23) </a:t>
            </a:r>
            <a:r>
              <a:rPr lang="ko-KR" altLang="en-US" sz="3200" b="1" dirty="0">
                <a:solidFill>
                  <a:prstClr val="black"/>
                </a:solidFill>
              </a:rPr>
              <a:t>반석교회에서 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행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범위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창세기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다니엘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요나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누가복음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갈라디아서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에베소서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빌립보서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)~28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에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주제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기도할래요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말씀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데살로니가전서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18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최민</a:t>
            </a:r>
            <a:r>
              <a:rPr lang="ko-KR" altLang="en-US" sz="3200" b="1" dirty="0">
                <a:solidFill>
                  <a:prstClr val="black"/>
                </a:solidFill>
              </a:rPr>
              <a:t>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정은</a:t>
            </a:r>
            <a:r>
              <a:rPr lang="ko-KR" altLang="en-US" sz="3200" b="1" dirty="0">
                <a:solidFill>
                  <a:prstClr val="black"/>
                </a:solidFill>
              </a:rPr>
              <a:t>하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김사</a:t>
            </a:r>
            <a:r>
              <a:rPr lang="ko-KR" altLang="en-US" sz="3200" b="1" dirty="0" err="1">
                <a:solidFill>
                  <a:prstClr val="black"/>
                </a:solidFill>
              </a:rPr>
              <a:t>랑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 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68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  <a:solidFill>
            <a:schemeClr val="accent2"/>
          </a:solidFill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6"/>
          <a:stretch/>
        </p:blipFill>
        <p:spPr>
          <a:xfrm>
            <a:off x="529000" y="307815"/>
            <a:ext cx="6116244" cy="61960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11" name="그룹 10"/>
          <p:cNvGrpSpPr/>
          <p:nvPr/>
        </p:nvGrpSpPr>
        <p:grpSpPr>
          <a:xfrm>
            <a:off x="6771991" y="293165"/>
            <a:ext cx="4997513" cy="6210678"/>
            <a:chOff x="2532757" y="416459"/>
            <a:chExt cx="4266395" cy="6210678"/>
          </a:xfrm>
        </p:grpSpPr>
        <p:sp>
          <p:nvSpPr>
            <p:cNvPr id="9" name="직사각형 8"/>
            <p:cNvSpPr/>
            <p:nvPr/>
          </p:nvSpPr>
          <p:spPr>
            <a:xfrm>
              <a:off x="2532757" y="416459"/>
              <a:ext cx="4175858" cy="62106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718253" y="943222"/>
              <a:ext cx="4080899" cy="551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1.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범위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>
                  <a:solidFill>
                    <a:prstClr val="black"/>
                  </a:solidFill>
                </a:rPr>
                <a:t>: </a:t>
              </a:r>
              <a:r>
                <a:rPr lang="ko-KR" altLang="en-US" sz="2400" b="1" dirty="0"/>
                <a:t>창세기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/>
                <a:t>다니엘</a:t>
              </a:r>
              <a:r>
                <a:rPr lang="en-US" altLang="ko-KR" sz="2400" b="1" dirty="0"/>
                <a:t>, </a:t>
              </a:r>
              <a:r>
                <a:rPr lang="ko-KR" altLang="en-US" sz="2400" b="1" dirty="0"/>
                <a:t>요나</a:t>
              </a:r>
              <a:r>
                <a:rPr lang="en-US" altLang="ko-KR" sz="2400" b="1" dirty="0"/>
                <a:t>, </a:t>
              </a:r>
              <a:endParaRPr lang="en-US" altLang="ko-KR" sz="2400" b="1" dirty="0" smtClean="0"/>
            </a:p>
            <a:p>
              <a:pPr marL="361950" indent="-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/>
                <a:t> </a:t>
              </a:r>
              <a:r>
                <a:rPr lang="en-US" altLang="ko-KR" sz="2400" b="1" dirty="0" smtClean="0"/>
                <a:t>  </a:t>
              </a:r>
              <a:r>
                <a:rPr lang="ko-KR" altLang="en-US" sz="2400" b="1" dirty="0" err="1" smtClean="0"/>
                <a:t>누가복음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/>
                <a:t>갈라디아서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 smtClean="0"/>
                <a:t>에베소서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 smtClean="0"/>
                <a:t>빌립보서</a:t>
              </a:r>
              <a:endParaRPr lang="en-US" altLang="ko-KR" sz="2400" b="1" dirty="0" smtClean="0"/>
            </a:p>
            <a:p>
              <a:pPr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2.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출제방법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 :  </a:t>
              </a:r>
            </a:p>
            <a:p>
              <a:pPr marL="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ko-KR" altLang="en-US" sz="2400" b="1" dirty="0" smtClean="0"/>
                <a:t>객관식</a:t>
              </a:r>
              <a:r>
                <a:rPr lang="en-US" altLang="ko-KR" sz="2400" b="1" dirty="0" smtClean="0"/>
                <a:t>, </a:t>
              </a:r>
              <a:r>
                <a:rPr lang="ko-KR" altLang="en-US" sz="2400" b="1" dirty="0" smtClean="0"/>
                <a:t>단답형 주관식</a:t>
              </a:r>
              <a:endParaRPr lang="en-US" altLang="ko-KR" sz="2400" b="1" dirty="0" smtClean="0"/>
            </a:p>
            <a:p>
              <a:pPr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3.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운영방법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: </a:t>
              </a:r>
            </a:p>
            <a:p>
              <a:pPr marL="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 smtClean="0"/>
                <a:t>Open Book</a:t>
              </a:r>
            </a:p>
            <a:p>
              <a:pPr marL="361950" indent="-361950"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4.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기타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: </a:t>
              </a:r>
              <a:r>
                <a:rPr lang="en-US" altLang="ko-KR" sz="2400" b="1" dirty="0" smtClean="0"/>
                <a:t>1~10</a:t>
              </a:r>
              <a:r>
                <a:rPr lang="ko-KR" altLang="en-US" sz="2400" b="1" dirty="0" smtClean="0"/>
                <a:t>위까지 연회 </a:t>
              </a:r>
              <a:r>
                <a:rPr lang="ko-KR" altLang="en-US" sz="2400" b="1" dirty="0" err="1" smtClean="0"/>
                <a:t>성경골든벨</a:t>
              </a:r>
              <a:r>
                <a:rPr lang="ko-KR" altLang="en-US" sz="2400" b="1" dirty="0" smtClean="0"/>
                <a:t> 참가 </a:t>
              </a:r>
              <a:r>
                <a:rPr lang="en-US" altLang="ko-KR" sz="2400" b="1" dirty="0" smtClean="0"/>
                <a:t>(7/20, </a:t>
              </a:r>
              <a:r>
                <a:rPr lang="ko-KR" altLang="en-US" sz="2400" b="1" dirty="0" smtClean="0"/>
                <a:t>광주교회</a:t>
              </a:r>
              <a:r>
                <a:rPr lang="en-US" altLang="ko-KR" sz="2400" b="1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1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" y="1820921"/>
            <a:ext cx="1015594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5495473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22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6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9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99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11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5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8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6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7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57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38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89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58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456</Words>
  <Application>Microsoft Office PowerPoint</Application>
  <PresentationFormat>사용자 지정</PresentationFormat>
  <Paragraphs>127</Paragraphs>
  <Slides>63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63</vt:i4>
      </vt:variant>
    </vt:vector>
  </HeadingPairs>
  <TitlesOfParts>
    <vt:vector size="72" baseType="lpstr">
      <vt:lpstr>Office 테마</vt:lpstr>
      <vt:lpstr>7_Office 테마</vt:lpstr>
      <vt:lpstr>2_파형</vt:lpstr>
      <vt:lpstr>8_Office 테마</vt:lpstr>
      <vt:lpstr>14_Office 테마</vt:lpstr>
      <vt:lpstr>1_Office 테마</vt:lpstr>
      <vt:lpstr>2_Office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241</cp:revision>
  <dcterms:created xsi:type="dcterms:W3CDTF">2022-06-11T10:00:30Z</dcterms:created>
  <dcterms:modified xsi:type="dcterms:W3CDTF">2024-06-08T22:26:36Z</dcterms:modified>
  <cp:version/>
</cp:coreProperties>
</file>