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435" r:id="rId5"/>
    <p:sldMasterId id="2147484447" r:id="rId6"/>
  </p:sldMasterIdLst>
  <p:notesMasterIdLst>
    <p:notesMasterId r:id="rId60"/>
  </p:notesMasterIdLst>
  <p:sldIdLst>
    <p:sldId id="1998" r:id="rId7"/>
    <p:sldId id="3080" r:id="rId8"/>
    <p:sldId id="3178" r:id="rId9"/>
    <p:sldId id="3179" r:id="rId10"/>
    <p:sldId id="3180" r:id="rId11"/>
    <p:sldId id="3181" r:id="rId12"/>
    <p:sldId id="3182" r:id="rId13"/>
    <p:sldId id="3183" r:id="rId14"/>
    <p:sldId id="3184" r:id="rId15"/>
    <p:sldId id="3185" r:id="rId16"/>
    <p:sldId id="3186" r:id="rId17"/>
    <p:sldId id="3187" r:id="rId18"/>
    <p:sldId id="3188" r:id="rId19"/>
    <p:sldId id="3189" r:id="rId20"/>
    <p:sldId id="3190" r:id="rId21"/>
    <p:sldId id="3191" r:id="rId22"/>
    <p:sldId id="3192" r:id="rId23"/>
    <p:sldId id="3193" r:id="rId24"/>
    <p:sldId id="3194" r:id="rId25"/>
    <p:sldId id="3195" r:id="rId26"/>
    <p:sldId id="3196" r:id="rId27"/>
    <p:sldId id="3197" r:id="rId28"/>
    <p:sldId id="3167" r:id="rId29"/>
    <p:sldId id="3168" r:id="rId30"/>
    <p:sldId id="3169" r:id="rId31"/>
    <p:sldId id="3170" r:id="rId32"/>
    <p:sldId id="3171" r:id="rId33"/>
    <p:sldId id="2614" r:id="rId34"/>
    <p:sldId id="2547" r:id="rId35"/>
    <p:sldId id="2548" r:id="rId36"/>
    <p:sldId id="2549" r:id="rId37"/>
    <p:sldId id="2550" r:id="rId38"/>
    <p:sldId id="3198" r:id="rId39"/>
    <p:sldId id="3199" r:id="rId40"/>
    <p:sldId id="3200" r:id="rId41"/>
    <p:sldId id="3201" r:id="rId42"/>
    <p:sldId id="3202" r:id="rId43"/>
    <p:sldId id="3203" r:id="rId44"/>
    <p:sldId id="3204" r:id="rId45"/>
    <p:sldId id="2915" r:id="rId46"/>
    <p:sldId id="3067" r:id="rId47"/>
    <p:sldId id="3068" r:id="rId48"/>
    <p:sldId id="3069" r:id="rId49"/>
    <p:sldId id="2919" r:id="rId50"/>
    <p:sldId id="2922" r:id="rId51"/>
    <p:sldId id="2641" r:id="rId52"/>
    <p:sldId id="3205" r:id="rId53"/>
    <p:sldId id="3206" r:id="rId54"/>
    <p:sldId id="3207" r:id="rId55"/>
    <p:sldId id="1932" r:id="rId56"/>
    <p:sldId id="1933" r:id="rId57"/>
    <p:sldId id="1934" r:id="rId58"/>
    <p:sldId id="2363" r:id="rId5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2024-06-22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711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06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152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149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60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991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361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110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6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5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49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077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91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613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47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3866730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2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0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5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0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6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6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06" y="5929931"/>
            <a:ext cx="10985503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85" y="128759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93" y="420380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0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58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6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32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4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32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4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40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81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93" y="33889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52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9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3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1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7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3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8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8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06" y="5929931"/>
            <a:ext cx="10985503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85" y="128759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98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97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1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61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32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30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11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193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80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831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8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10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632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0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321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47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830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8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67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6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7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7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7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64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6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04" y="625056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6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9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9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9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8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5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:a16="http://schemas.microsoft.com/office/drawing/2014/main" xmlns="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:a16="http://schemas.microsoft.com/office/drawing/2014/main" xmlns="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:a16="http://schemas.microsoft.com/office/drawing/2014/main" xmlns="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:a16="http://schemas.microsoft.com/office/drawing/2014/main" xmlns="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5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xmlns="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:a16="http://schemas.microsoft.com/office/drawing/2014/main" xmlns="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:a16="http://schemas.microsoft.com/office/drawing/2014/main" xmlns="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:a16="http://schemas.microsoft.com/office/drawing/2014/main" xmlns="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8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xmlns="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:a16="http://schemas.microsoft.com/office/drawing/2014/main" xmlns="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:a16="http://schemas.microsoft.com/office/drawing/2014/main" xmlns="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:a16="http://schemas.microsoft.com/office/drawing/2014/main" xmlns="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6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xmlns="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:a16="http://schemas.microsoft.com/office/drawing/2014/main" xmlns="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:a16="http://schemas.microsoft.com/office/drawing/2014/main" xmlns="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:a16="http://schemas.microsoft.com/office/drawing/2014/main" xmlns="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0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xmlns="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:a16="http://schemas.microsoft.com/office/drawing/2014/main" xmlns="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:a16="http://schemas.microsoft.com/office/drawing/2014/main" xmlns="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:a16="http://schemas.microsoft.com/office/drawing/2014/main" xmlns="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8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xmlns="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xmlns="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xmlns="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xmlns="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0" name="PFE element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2" name="PFE element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  <p:pic>
        <p:nvPicPr>
          <p:cNvPr id="14" name="PFE element 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6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1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1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8" name="PFE element 14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0" name="PFE element 1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0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23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2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75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2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08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5" name="PFE element 2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9" name="PFE element 2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62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0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9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="" xmlns:a16="http://schemas.microsoft.com/office/drawing/2014/main" id="{3BF0D4E6-5CEC-2B22-5E40-2C7A04CE1AD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="" xmlns:a16="http://schemas.microsoft.com/office/drawing/2014/main" id="{05497FFB-39FE-B824-F670-0ABF4FCA63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F226B930-C28B-A0DD-7275-9A975DC088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EB9B23DE-AF21-4F6E-EF1B-1840C5FE70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7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3">
            <a:extLst>
              <a:ext uri="{FF2B5EF4-FFF2-40B4-BE49-F238E27FC236}">
                <a16:creationId xmlns="" xmlns:a16="http://schemas.microsoft.com/office/drawing/2014/main" id="{DE8B2C2A-2C6D-A625-2184-169F75D3AF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3" name="PFE element 14">
            <a:extLst>
              <a:ext uri="{FF2B5EF4-FFF2-40B4-BE49-F238E27FC236}">
                <a16:creationId xmlns="" xmlns:a16="http://schemas.microsoft.com/office/drawing/2014/main" id="{C2FD4BEE-BF2F-D42E-C52B-7580B2CB6A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="" xmlns:a16="http://schemas.microsoft.com/office/drawing/2014/main" id="{E54BC057-63D5-4FF9-74BB-8C778846CE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="" xmlns:a16="http://schemas.microsoft.com/office/drawing/2014/main" id="{F6CFCF04-0E91-E1BF-C37A-700C30087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8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7">
            <a:extLst>
              <a:ext uri="{FF2B5EF4-FFF2-40B4-BE49-F238E27FC236}">
                <a16:creationId xmlns="" xmlns:a16="http://schemas.microsoft.com/office/drawing/2014/main" id="{1C6A5E8D-E6BB-3539-597A-8C862B4B04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3" name="PFE element 18">
            <a:extLst>
              <a:ext uri="{FF2B5EF4-FFF2-40B4-BE49-F238E27FC236}">
                <a16:creationId xmlns="" xmlns:a16="http://schemas.microsoft.com/office/drawing/2014/main" id="{9C0B2DEE-8FB2-2FCC-5661-D18C27A368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9">
            <a:extLst>
              <a:ext uri="{FF2B5EF4-FFF2-40B4-BE49-F238E27FC236}">
                <a16:creationId xmlns="" xmlns:a16="http://schemas.microsoft.com/office/drawing/2014/main" id="{2C4690F2-2BBF-701D-806A-0ECA04B068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="" xmlns:a16="http://schemas.microsoft.com/office/drawing/2014/main" id="{B5517C25-F28B-4BBA-9E29-4A9A255C39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6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23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7" y="2237015"/>
            <a:ext cx="11987281" cy="2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다섯번째주일입니다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67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0" name="PFE element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2" name="PFE element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  <p:pic>
        <p:nvPicPr>
          <p:cNvPr id="14" name="PFE element 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5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80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1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90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8" name="PFE element 14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0" name="PFE element 1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69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2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73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2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33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5" name="PFE element 2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9" name="PFE element 2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7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xmlns="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xmlns="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xmlns="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50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신제하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7"/>
            <a:ext cx="7848872" cy="2829058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800" b="1">
                <a:solidFill>
                  <a:prstClr val="black"/>
                </a:solidFill>
                <a:latin typeface="HY중고딕"/>
                <a:ea typeface="HY중고딕"/>
              </a:rPr>
              <a:t>갈라디아서 </a:t>
            </a:r>
            <a:r>
              <a:rPr lang="en-US" altLang="ko-KR" sz="4800" b="1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48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800" b="1">
                <a:solidFill>
                  <a:prstClr val="black"/>
                </a:solidFill>
                <a:latin typeface="HY중고딕"/>
                <a:ea typeface="HY중고딕"/>
              </a:rPr>
              <a:t>22</a:t>
            </a:r>
            <a:r>
              <a:rPr lang="ko-KR" altLang="en-US" sz="48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51389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5700" b="1">
                <a:solidFill>
                  <a:srgbClr val="000000"/>
                </a:solidFill>
              </a:rPr>
              <a:t>성경봉독</a:t>
            </a:r>
            <a:r>
              <a:rPr lang="en-US" altLang="ko-KR" sz="5700" b="1">
                <a:solidFill>
                  <a:srgbClr val="000000"/>
                </a:solidFill>
              </a:rPr>
              <a:t>-</a:t>
            </a:r>
            <a:r>
              <a:rPr lang="ko-KR" altLang="en-US" sz="5700" b="1">
                <a:solidFill>
                  <a:srgbClr val="000000"/>
                </a:solidFill>
              </a:rPr>
              <a:t> 갈라디아서 </a:t>
            </a:r>
            <a:r>
              <a:rPr lang="en-US" altLang="ko-KR" sz="5700" b="1">
                <a:solidFill>
                  <a:srgbClr val="000000"/>
                </a:solidFill>
              </a:rPr>
              <a:t>3</a:t>
            </a:r>
            <a:r>
              <a:rPr lang="ko-KR" altLang="en-US" sz="5700" b="1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843356" y="1984670"/>
            <a:ext cx="11113784" cy="435707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600" b="1"/>
              <a:t>22</a:t>
            </a:r>
            <a:r>
              <a:rPr lang="ko-KR" altLang="en-US" sz="5600" b="1"/>
              <a:t>  그러나 성경이 모든 것을 죄 아래에 가두었으니 이는 예수 그리스도를 믿음으로 말미암는 약속을 믿는 자들에게 주려 </a:t>
            </a:r>
          </a:p>
          <a:p>
            <a:pPr lvl="0">
              <a:defRPr/>
            </a:pPr>
            <a:r>
              <a:rPr lang="ko-KR" altLang="en-US" sz="5600" b="1"/>
              <a:t>함이라</a:t>
            </a:r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601" y="1096830"/>
            <a:ext cx="7848873" cy="50639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6800" b="1">
                <a:solidFill>
                  <a:srgbClr val="FF0000"/>
                </a:solidFill>
                <a:latin typeface="HY그래픽M"/>
                <a:ea typeface="HY그래픽M"/>
              </a:rPr>
              <a:t>성경</a:t>
            </a:r>
            <a:r>
              <a:rPr lang="ko-KR" altLang="en-US" sz="4800" b="1">
                <a:solidFill>
                  <a:schemeClr val="dk1"/>
                </a:solidFill>
                <a:latin typeface="HY그래픽M"/>
                <a:ea typeface="HY그래픽M"/>
              </a:rPr>
              <a:t>을 믿는 자들</a:t>
            </a:r>
            <a:endParaRPr lang="ko-KR" altLang="en-US" sz="48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3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29" y="710295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4"/>
            <a:ext cx="7848872" cy="1287326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임지섭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717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104" y="1359233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indent="-514350">
              <a:lnSpc>
                <a:spcPct val="140000"/>
              </a:lnSpc>
              <a:buFontTx/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</a:rPr>
              <a:t>열심히 </a:t>
            </a:r>
            <a:r>
              <a:rPr lang="ko-KR" altLang="en-US" sz="3200" b="1" dirty="0">
                <a:solidFill>
                  <a:prstClr val="black"/>
                </a:solidFill>
              </a:rPr>
              <a:t>전도하는 현대교회 어린이가 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2. </a:t>
            </a:r>
            <a:r>
              <a:rPr lang="ko-KR" altLang="en-US" sz="3200" b="1" dirty="0">
                <a:solidFill>
                  <a:prstClr val="black"/>
                </a:solidFill>
              </a:rPr>
              <a:t>오늘 반석교회에서 </a:t>
            </a:r>
            <a:r>
              <a:rPr lang="ko-KR" altLang="en-US" sz="3200" b="1" dirty="0" err="1">
                <a:solidFill>
                  <a:prstClr val="black"/>
                </a:solidFill>
              </a:rPr>
              <a:t>이천중앙지방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성경골든벨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진행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범위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창세기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다니엘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요나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누가복음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갈라디아서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에베소서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빌립보서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2800" b="1" dirty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 (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참석자는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박기윤 어린이 외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21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명이며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2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30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분 교회에서 출발합니다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.</a:t>
            </a:r>
            <a:endParaRPr lang="en-US" altLang="ko-KR" sz="28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여름성경학교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7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26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금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)~28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주일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에 진행합니다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800" b="1" dirty="0">
                <a:solidFill>
                  <a:prstClr val="black"/>
                </a:solidFill>
              </a:rPr>
              <a:t>주제 </a:t>
            </a:r>
            <a:r>
              <a:rPr lang="en-US" altLang="ko-KR" sz="2800" b="1" dirty="0">
                <a:solidFill>
                  <a:prstClr val="black"/>
                </a:solidFill>
              </a:rPr>
              <a:t>: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기도할래요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말씀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데살로니가전서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5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장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18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절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예배는 성만찬 예배 이며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임사자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2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명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지원바랍니다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  <a:endParaRPr lang="en-US" altLang="ko-KR" sz="3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976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  <a:solidFill>
            <a:schemeClr val="accent2"/>
          </a:solidFill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grpFill/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16"/>
          <a:stretch/>
        </p:blipFill>
        <p:spPr>
          <a:xfrm>
            <a:off x="529000" y="307815"/>
            <a:ext cx="6116244" cy="61960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grpSp>
        <p:nvGrpSpPr>
          <p:cNvPr id="11" name="그룹 10"/>
          <p:cNvGrpSpPr/>
          <p:nvPr/>
        </p:nvGrpSpPr>
        <p:grpSpPr>
          <a:xfrm>
            <a:off x="6771991" y="293165"/>
            <a:ext cx="4997513" cy="6210678"/>
            <a:chOff x="2532757" y="416459"/>
            <a:chExt cx="4266395" cy="6210678"/>
          </a:xfrm>
        </p:grpSpPr>
        <p:sp>
          <p:nvSpPr>
            <p:cNvPr id="9" name="직사각형 8"/>
            <p:cNvSpPr/>
            <p:nvPr/>
          </p:nvSpPr>
          <p:spPr>
            <a:xfrm>
              <a:off x="2532757" y="416459"/>
              <a:ext cx="4175858" cy="62106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718253" y="943222"/>
              <a:ext cx="4080899" cy="5515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  <a:tabLst>
                  <a:tab pos="10048875" algn="l"/>
                </a:tabLst>
              </a:pPr>
              <a:r>
                <a:rPr lang="en-US" altLang="ko-KR" sz="2400" b="1" dirty="0" smtClean="0">
                  <a:solidFill>
                    <a:srgbClr val="FF0000"/>
                  </a:solidFill>
                </a:rPr>
                <a:t>1. </a:t>
              </a:r>
              <a:r>
                <a:rPr lang="ko-KR" altLang="en-US" sz="2400" b="1" dirty="0" smtClean="0">
                  <a:solidFill>
                    <a:srgbClr val="FF0000"/>
                  </a:solidFill>
                </a:rPr>
                <a:t>범위</a:t>
              </a:r>
              <a:r>
                <a:rPr lang="ko-KR" altLang="en-US" sz="2400" b="1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400" b="1" dirty="0">
                  <a:solidFill>
                    <a:prstClr val="black"/>
                  </a:solidFill>
                </a:rPr>
                <a:t>: </a:t>
              </a:r>
              <a:r>
                <a:rPr lang="ko-KR" altLang="en-US" sz="2400" b="1" dirty="0"/>
                <a:t>창세기</a:t>
              </a:r>
              <a:r>
                <a:rPr lang="en-US" altLang="ko-KR" sz="2400" b="1" dirty="0"/>
                <a:t>, </a:t>
              </a:r>
              <a:r>
                <a:rPr lang="ko-KR" altLang="en-US" sz="2400" b="1" dirty="0" err="1"/>
                <a:t>다니엘</a:t>
              </a:r>
              <a:r>
                <a:rPr lang="en-US" altLang="ko-KR" sz="2400" b="1" dirty="0"/>
                <a:t>, </a:t>
              </a:r>
              <a:r>
                <a:rPr lang="ko-KR" altLang="en-US" sz="2400" b="1" dirty="0"/>
                <a:t>요나</a:t>
              </a:r>
              <a:r>
                <a:rPr lang="en-US" altLang="ko-KR" sz="2400" b="1" dirty="0"/>
                <a:t>, </a:t>
              </a:r>
              <a:endParaRPr lang="en-US" altLang="ko-KR" sz="2400" b="1" dirty="0" smtClean="0"/>
            </a:p>
            <a:p>
              <a:pPr marL="361950" indent="-361950">
                <a:lnSpc>
                  <a:spcPct val="140000"/>
                </a:lnSpc>
                <a:tabLst>
                  <a:tab pos="10048875" algn="l"/>
                </a:tabLst>
              </a:pPr>
              <a:r>
                <a:rPr lang="en-US" altLang="ko-KR" sz="2400" b="1" dirty="0"/>
                <a:t> </a:t>
              </a:r>
              <a:r>
                <a:rPr lang="en-US" altLang="ko-KR" sz="2400" b="1" dirty="0" smtClean="0"/>
                <a:t>  </a:t>
              </a:r>
              <a:r>
                <a:rPr lang="ko-KR" altLang="en-US" sz="2400" b="1" dirty="0" err="1" smtClean="0"/>
                <a:t>누가복음</a:t>
              </a:r>
              <a:r>
                <a:rPr lang="en-US" altLang="ko-KR" sz="2400" b="1" dirty="0"/>
                <a:t>, </a:t>
              </a:r>
              <a:r>
                <a:rPr lang="ko-KR" altLang="en-US" sz="2400" b="1" dirty="0" err="1"/>
                <a:t>갈라디아서</a:t>
              </a:r>
              <a:r>
                <a:rPr lang="en-US" altLang="ko-KR" sz="2400" b="1" dirty="0"/>
                <a:t>, </a:t>
              </a:r>
              <a:r>
                <a:rPr lang="ko-KR" altLang="en-US" sz="2400" b="1" dirty="0" err="1" smtClean="0"/>
                <a:t>에베소서</a:t>
              </a:r>
              <a:r>
                <a:rPr lang="en-US" altLang="ko-KR" sz="2400" b="1" dirty="0"/>
                <a:t>, </a:t>
              </a:r>
              <a:r>
                <a:rPr lang="ko-KR" altLang="en-US" sz="2400" b="1" dirty="0" err="1" smtClean="0"/>
                <a:t>빌립보서</a:t>
              </a:r>
              <a:endParaRPr lang="en-US" altLang="ko-KR" sz="2400" b="1" dirty="0" smtClean="0"/>
            </a:p>
            <a:p>
              <a:pPr>
                <a:lnSpc>
                  <a:spcPct val="140000"/>
                </a:lnSpc>
                <a:spcBef>
                  <a:spcPts val="2000"/>
                </a:spcBef>
                <a:tabLst>
                  <a:tab pos="10048875" algn="l"/>
                </a:tabLst>
              </a:pPr>
              <a:r>
                <a:rPr lang="en-US" altLang="ko-KR" sz="2400" b="1" dirty="0" smtClean="0">
                  <a:solidFill>
                    <a:srgbClr val="FF0000"/>
                  </a:solidFill>
                </a:rPr>
                <a:t>2. </a:t>
              </a:r>
              <a:r>
                <a:rPr lang="ko-KR" altLang="en-US" sz="2400" b="1" dirty="0" smtClean="0">
                  <a:solidFill>
                    <a:srgbClr val="FF0000"/>
                  </a:solidFill>
                </a:rPr>
                <a:t>출제방법</a:t>
              </a:r>
              <a:r>
                <a:rPr lang="en-US" altLang="ko-KR" sz="2400" b="1" dirty="0" smtClean="0">
                  <a:solidFill>
                    <a:prstClr val="black"/>
                  </a:solidFill>
                </a:rPr>
                <a:t> :  </a:t>
              </a:r>
            </a:p>
            <a:p>
              <a:pPr marL="361950">
                <a:lnSpc>
                  <a:spcPct val="140000"/>
                </a:lnSpc>
                <a:tabLst>
                  <a:tab pos="10048875" algn="l"/>
                </a:tabLst>
              </a:pPr>
              <a:r>
                <a:rPr lang="ko-KR" altLang="en-US" sz="2400" b="1" dirty="0" smtClean="0"/>
                <a:t>객관식</a:t>
              </a:r>
              <a:r>
                <a:rPr lang="en-US" altLang="ko-KR" sz="2400" b="1" dirty="0" smtClean="0"/>
                <a:t>, </a:t>
              </a:r>
              <a:r>
                <a:rPr lang="ko-KR" altLang="en-US" sz="2400" b="1" dirty="0" smtClean="0"/>
                <a:t>단답형 주관식</a:t>
              </a:r>
              <a:endParaRPr lang="en-US" altLang="ko-KR" sz="2400" b="1" dirty="0" smtClean="0"/>
            </a:p>
            <a:p>
              <a:pPr>
                <a:lnSpc>
                  <a:spcPct val="140000"/>
                </a:lnSpc>
                <a:spcBef>
                  <a:spcPts val="2000"/>
                </a:spcBef>
                <a:tabLst>
                  <a:tab pos="10048875" algn="l"/>
                </a:tabLst>
              </a:pPr>
              <a:r>
                <a:rPr lang="en-US" altLang="ko-KR" sz="2400" b="1" dirty="0" smtClean="0">
                  <a:solidFill>
                    <a:srgbClr val="FF0000"/>
                  </a:solidFill>
                </a:rPr>
                <a:t>3. </a:t>
              </a:r>
              <a:r>
                <a:rPr lang="ko-KR" altLang="en-US" sz="2400" b="1" dirty="0" smtClean="0">
                  <a:solidFill>
                    <a:srgbClr val="FF0000"/>
                  </a:solidFill>
                </a:rPr>
                <a:t>운영방법</a:t>
              </a:r>
              <a:r>
                <a:rPr lang="ko-KR" altLang="en-US" sz="2400" b="1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400" b="1" dirty="0" smtClean="0">
                  <a:solidFill>
                    <a:prstClr val="black"/>
                  </a:solidFill>
                </a:rPr>
                <a:t>: </a:t>
              </a:r>
            </a:p>
            <a:p>
              <a:pPr marL="361950">
                <a:lnSpc>
                  <a:spcPct val="140000"/>
                </a:lnSpc>
                <a:tabLst>
                  <a:tab pos="10048875" algn="l"/>
                </a:tabLst>
              </a:pPr>
              <a:r>
                <a:rPr lang="en-US" altLang="ko-KR" sz="2400" b="1" dirty="0" smtClean="0"/>
                <a:t>Open Book</a:t>
              </a:r>
            </a:p>
            <a:p>
              <a:pPr marL="361950" indent="-361950">
                <a:lnSpc>
                  <a:spcPct val="140000"/>
                </a:lnSpc>
                <a:spcBef>
                  <a:spcPts val="2000"/>
                </a:spcBef>
                <a:tabLst>
                  <a:tab pos="10048875" algn="l"/>
                </a:tabLst>
              </a:pPr>
              <a:r>
                <a:rPr lang="en-US" altLang="ko-KR" sz="2400" b="1" dirty="0" smtClean="0">
                  <a:solidFill>
                    <a:srgbClr val="FF0000"/>
                  </a:solidFill>
                </a:rPr>
                <a:t>4. </a:t>
              </a:r>
              <a:r>
                <a:rPr lang="ko-KR" altLang="en-US" sz="2400" b="1" dirty="0" smtClean="0">
                  <a:solidFill>
                    <a:srgbClr val="FF0000"/>
                  </a:solidFill>
                </a:rPr>
                <a:t>기타</a:t>
              </a:r>
              <a:r>
                <a:rPr lang="ko-KR" altLang="en-US" sz="2400" b="1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400" b="1" dirty="0" smtClean="0">
                  <a:solidFill>
                    <a:prstClr val="black"/>
                  </a:solidFill>
                </a:rPr>
                <a:t>: </a:t>
              </a:r>
              <a:r>
                <a:rPr lang="en-US" altLang="ko-KR" sz="2400" b="1" dirty="0" smtClean="0"/>
                <a:t>1~10</a:t>
              </a:r>
              <a:r>
                <a:rPr lang="ko-KR" altLang="en-US" sz="2400" b="1" dirty="0" smtClean="0"/>
                <a:t>위까지 연회 </a:t>
              </a:r>
              <a:r>
                <a:rPr lang="ko-KR" altLang="en-US" sz="2400" b="1" dirty="0" err="1" smtClean="0"/>
                <a:t>성경골든벨</a:t>
              </a:r>
              <a:r>
                <a:rPr lang="ko-KR" altLang="en-US" sz="2400" b="1" dirty="0" smtClean="0"/>
                <a:t> 참가 </a:t>
              </a:r>
              <a:r>
                <a:rPr lang="en-US" altLang="ko-KR" sz="2400" b="1" dirty="0" smtClean="0"/>
                <a:t>(7/20, </a:t>
              </a:r>
              <a:r>
                <a:rPr lang="ko-KR" altLang="en-US" sz="2400" b="1" dirty="0" smtClean="0"/>
                <a:t>광주교회</a:t>
              </a:r>
              <a:r>
                <a:rPr lang="en-US" altLang="ko-KR" sz="2400" b="1" dirty="0" smtClean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9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8" y="1820921"/>
            <a:ext cx="10155948" cy="46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63661" y="6101848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09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02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6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:a16="http://schemas.microsoft.com/office/drawing/2014/main" xmlns="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:a16="http://schemas.microsoft.com/office/drawing/2014/main" xmlns="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:a16="http://schemas.microsoft.com/office/drawing/2014/main" xmlns="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5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:a16="http://schemas.microsoft.com/office/drawing/2014/main" xmlns="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:a16="http://schemas.microsoft.com/office/drawing/2014/main" xmlns="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:a16="http://schemas.microsoft.com/office/drawing/2014/main" xmlns="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:a16="http://schemas.microsoft.com/office/drawing/2014/main" xmlns="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359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459</Words>
  <Application>Microsoft Office PowerPoint</Application>
  <PresentationFormat>사용자 지정</PresentationFormat>
  <Paragraphs>147</Paragraphs>
  <Slides>53</Slides>
  <Notes>43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53</vt:i4>
      </vt:variant>
    </vt:vector>
  </HeadingPairs>
  <TitlesOfParts>
    <vt:vector size="59" baseType="lpstr">
      <vt:lpstr>Office 테마</vt:lpstr>
      <vt:lpstr>7_Office 테마</vt:lpstr>
      <vt:lpstr>2_파형</vt:lpstr>
      <vt:lpstr>8_Office 테마</vt:lpstr>
      <vt:lpstr>10_Office 테마</vt:lpstr>
      <vt:lpstr>9_Office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244</cp:revision>
  <dcterms:created xsi:type="dcterms:W3CDTF">2022-06-11T10:00:30Z</dcterms:created>
  <dcterms:modified xsi:type="dcterms:W3CDTF">2024-06-22T15:12:20Z</dcterms:modified>
  <cp:version/>
</cp:coreProperties>
</file>