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459" r:id="rId5"/>
    <p:sldMasterId id="2147484519" r:id="rId6"/>
    <p:sldMasterId id="2147484531" r:id="rId7"/>
    <p:sldMasterId id="2147484543" r:id="rId8"/>
  </p:sldMasterIdLst>
  <p:notesMasterIdLst>
    <p:notesMasterId r:id="rId68"/>
  </p:notesMasterIdLst>
  <p:sldIdLst>
    <p:sldId id="1998" r:id="rId9"/>
    <p:sldId id="3080" r:id="rId10"/>
    <p:sldId id="3206" r:id="rId11"/>
    <p:sldId id="3207" r:id="rId12"/>
    <p:sldId id="3208" r:id="rId13"/>
    <p:sldId id="3209" r:id="rId14"/>
    <p:sldId id="3210" r:id="rId15"/>
    <p:sldId id="3211" r:id="rId16"/>
    <p:sldId id="3212" r:id="rId17"/>
    <p:sldId id="3213" r:id="rId18"/>
    <p:sldId id="3214" r:id="rId19"/>
    <p:sldId id="3215" r:id="rId20"/>
    <p:sldId id="3262" r:id="rId21"/>
    <p:sldId id="3263" r:id="rId22"/>
    <p:sldId id="3264" r:id="rId23"/>
    <p:sldId id="3265" r:id="rId24"/>
    <p:sldId id="3266" r:id="rId25"/>
    <p:sldId id="3267" r:id="rId26"/>
    <p:sldId id="3268" r:id="rId27"/>
    <p:sldId id="3269" r:id="rId28"/>
    <p:sldId id="3270" r:id="rId29"/>
    <p:sldId id="3271" r:id="rId30"/>
    <p:sldId id="3272" r:id="rId31"/>
    <p:sldId id="3273" r:id="rId32"/>
    <p:sldId id="3274" r:id="rId33"/>
    <p:sldId id="3252" r:id="rId34"/>
    <p:sldId id="3253" r:id="rId35"/>
    <p:sldId id="3254" r:id="rId36"/>
    <p:sldId id="3255" r:id="rId37"/>
    <p:sldId id="3256" r:id="rId38"/>
    <p:sldId id="3257" r:id="rId39"/>
    <p:sldId id="3258" r:id="rId40"/>
    <p:sldId id="3259" r:id="rId41"/>
    <p:sldId id="3260" r:id="rId42"/>
    <p:sldId id="3261" r:id="rId43"/>
    <p:sldId id="2614" r:id="rId44"/>
    <p:sldId id="2547" r:id="rId45"/>
    <p:sldId id="2548" r:id="rId46"/>
    <p:sldId id="2549" r:id="rId47"/>
    <p:sldId id="2550" r:id="rId48"/>
    <p:sldId id="3275" r:id="rId49"/>
    <p:sldId id="3276" r:id="rId50"/>
    <p:sldId id="3277" r:id="rId51"/>
    <p:sldId id="3278" r:id="rId52"/>
    <p:sldId id="2915" r:id="rId53"/>
    <p:sldId id="3067" r:id="rId54"/>
    <p:sldId id="3068" r:id="rId55"/>
    <p:sldId id="3069" r:id="rId56"/>
    <p:sldId id="2919" r:id="rId57"/>
    <p:sldId id="2922" r:id="rId58"/>
    <p:sldId id="2641" r:id="rId59"/>
    <p:sldId id="3279" r:id="rId60"/>
    <p:sldId id="3280" r:id="rId61"/>
    <p:sldId id="3282" r:id="rId62"/>
    <p:sldId id="3281" r:id="rId63"/>
    <p:sldId id="1932" r:id="rId64"/>
    <p:sldId id="1933" r:id="rId65"/>
    <p:sldId id="1934" r:id="rId66"/>
    <p:sldId id="2363" r:id="rId67"/>
  </p:sldIdLst>
  <p:sldSz cx="12192000" cy="6858000"/>
  <p:notesSz cx="6858000" cy="9144000"/>
  <p:defaultTextStyle>
    <a:defPPr>
      <a:defRPr lang="ko-KR"/>
    </a:defPPr>
    <a:lvl1pPr marL="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34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3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5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0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62" y="420389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82" rIns="9133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9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5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49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1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43" indent="0">
              <a:buNone/>
              <a:defRPr sz="2000" b="1"/>
            </a:lvl2pPr>
            <a:lvl3pPr marL="913309" indent="0">
              <a:buNone/>
              <a:defRPr sz="1900" b="1"/>
            </a:lvl3pPr>
            <a:lvl4pPr marL="1369970" indent="0">
              <a:buNone/>
              <a:defRPr sz="1600" b="1"/>
            </a:lvl4pPr>
            <a:lvl5pPr marL="1826624" indent="0">
              <a:buNone/>
              <a:defRPr sz="1600" b="1"/>
            </a:lvl5pPr>
            <a:lvl6pPr marL="2283286" indent="0">
              <a:buNone/>
              <a:defRPr sz="1600" b="1"/>
            </a:lvl6pPr>
            <a:lvl7pPr marL="2739938" indent="0">
              <a:buNone/>
              <a:defRPr sz="1600" b="1"/>
            </a:lvl7pPr>
            <a:lvl8pPr marL="3196579" indent="0">
              <a:buNone/>
              <a:defRPr sz="1600" b="1"/>
            </a:lvl8pPr>
            <a:lvl9pPr marL="365323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49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49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1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62" y="3389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2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43" indent="0">
              <a:buNone/>
              <a:defRPr sz="1200"/>
            </a:lvl2pPr>
            <a:lvl3pPr marL="913309" indent="0">
              <a:buNone/>
              <a:defRPr sz="1100"/>
            </a:lvl3pPr>
            <a:lvl4pPr marL="1369970" indent="0">
              <a:buNone/>
              <a:defRPr sz="900"/>
            </a:lvl4pPr>
            <a:lvl5pPr marL="1826624" indent="0">
              <a:buNone/>
              <a:defRPr sz="900"/>
            </a:lvl5pPr>
            <a:lvl6pPr marL="2283286" indent="0">
              <a:buNone/>
              <a:defRPr sz="900"/>
            </a:lvl6pPr>
            <a:lvl7pPr marL="2739938" indent="0">
              <a:buNone/>
              <a:defRPr sz="900"/>
            </a:lvl7pPr>
            <a:lvl8pPr marL="3196579" indent="0">
              <a:buNone/>
              <a:defRPr sz="900"/>
            </a:lvl8pPr>
            <a:lvl9pPr marL="365323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43" indent="0">
              <a:buNone/>
              <a:defRPr sz="2800"/>
            </a:lvl2pPr>
            <a:lvl3pPr marL="913309" indent="0">
              <a:buNone/>
              <a:defRPr sz="2400"/>
            </a:lvl3pPr>
            <a:lvl4pPr marL="1369970" indent="0">
              <a:buNone/>
              <a:defRPr sz="2000"/>
            </a:lvl4pPr>
            <a:lvl5pPr marL="1826624" indent="0">
              <a:buNone/>
              <a:defRPr sz="2000"/>
            </a:lvl5pPr>
            <a:lvl6pPr marL="2283286" indent="0">
              <a:buNone/>
              <a:defRPr sz="2000"/>
            </a:lvl6pPr>
            <a:lvl7pPr marL="2739938" indent="0">
              <a:buNone/>
              <a:defRPr sz="2000"/>
            </a:lvl7pPr>
            <a:lvl8pPr marL="3196579" indent="0">
              <a:buNone/>
              <a:defRPr sz="2000"/>
            </a:lvl8pPr>
            <a:lvl9pPr marL="365323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5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4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2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0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100" b="1"/>
            </a:lvl2pPr>
            <a:lvl3pPr marL="913777" indent="0">
              <a:buNone/>
              <a:defRPr sz="1900" b="1"/>
            </a:lvl3pPr>
            <a:lvl4pPr marL="1370668" indent="0">
              <a:buNone/>
              <a:defRPr sz="1500" b="1"/>
            </a:lvl4pPr>
            <a:lvl5pPr marL="1827554" indent="0">
              <a:buNone/>
              <a:defRPr sz="1500" b="1"/>
            </a:lvl5pPr>
            <a:lvl6pPr marL="2284458" indent="0">
              <a:buNone/>
              <a:defRPr sz="1500" b="1"/>
            </a:lvl6pPr>
            <a:lvl7pPr marL="2741333" indent="0">
              <a:buNone/>
              <a:defRPr sz="1500" b="1"/>
            </a:lvl7pPr>
            <a:lvl8pPr marL="3198208" indent="0">
              <a:buNone/>
              <a:defRPr sz="1500" b="1"/>
            </a:lvl8pPr>
            <a:lvl9pPr marL="365508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77" indent="0">
              <a:buNone/>
              <a:defRPr sz="2400"/>
            </a:lvl3pPr>
            <a:lvl4pPr marL="1370668" indent="0">
              <a:buNone/>
              <a:defRPr sz="2100"/>
            </a:lvl4pPr>
            <a:lvl5pPr marL="1827554" indent="0">
              <a:buNone/>
              <a:defRPr sz="2100"/>
            </a:lvl5pPr>
            <a:lvl6pPr marL="2284458" indent="0">
              <a:buNone/>
              <a:defRPr sz="2100"/>
            </a:lvl6pPr>
            <a:lvl7pPr marL="2741333" indent="0">
              <a:buNone/>
              <a:defRPr sz="2100"/>
            </a:lvl7pPr>
            <a:lvl8pPr marL="3198208" indent="0">
              <a:buNone/>
              <a:defRPr sz="2100"/>
            </a:lvl8pPr>
            <a:lvl9pPr marL="365508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3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79" indent="0">
              <a:buNone/>
              <a:defRPr sz="1200"/>
            </a:lvl2pPr>
            <a:lvl3pPr marL="913777" indent="0">
              <a:buNone/>
              <a:defRPr sz="1100"/>
            </a:lvl3pPr>
            <a:lvl4pPr marL="1370668" indent="0">
              <a:buNone/>
              <a:defRPr sz="900"/>
            </a:lvl4pPr>
            <a:lvl5pPr marL="1827554" indent="0">
              <a:buNone/>
              <a:defRPr sz="900"/>
            </a:lvl5pPr>
            <a:lvl6pPr marL="2284458" indent="0">
              <a:buNone/>
              <a:defRPr sz="900"/>
            </a:lvl6pPr>
            <a:lvl7pPr marL="2741333" indent="0">
              <a:buNone/>
              <a:defRPr sz="900"/>
            </a:lvl7pPr>
            <a:lvl8pPr marL="3198208" indent="0">
              <a:buNone/>
              <a:defRPr sz="900"/>
            </a:lvl8pPr>
            <a:lvl9pPr marL="365508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75" y="593002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206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57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143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718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286" defTabSz="41270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604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2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97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23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69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69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1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08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4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38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5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73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9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44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1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18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74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6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63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0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63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58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83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45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9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0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0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9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4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5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0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59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62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7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80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309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51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6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6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82" rIns="9133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82" rIns="9133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2"/>
            <a:ext cx="5048920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73" y="6250662"/>
            <a:ext cx="504892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2"/>
            <a:ext cx="1549101" cy="365125"/>
          </a:xfrm>
          <a:prstGeom prst="rect">
            <a:avLst/>
          </a:prstGeom>
        </p:spPr>
        <p:txBody>
          <a:bodyPr vert="horz" lIns="91336" tIns="45682" rIns="9133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36" tIns="45682" rIns="9133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30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96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82" indent="-273996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40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42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01" indent="-228330" algn="l" defTabSz="91330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96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621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274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938" indent="-228330" algn="l" defTabSz="91330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3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0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0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24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86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38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79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31" algn="l" defTabSz="91330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6" tIns="45710" rIns="9138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86" tIns="45710" rIns="9138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86" tIns="45710" rIns="9138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7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4" indent="-342674" algn="l" defTabSz="91377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41" indent="-285565" algn="l" defTabSz="91377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29" indent="-228449" algn="l" defTabSz="91377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04" indent="-228449" algn="l" defTabSz="91377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3" indent="-228449" algn="l" defTabSz="91377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81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7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58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62" indent="-228449" algn="l" defTabSz="91377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6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54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5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3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08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7" algn="l" defTabSz="9137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6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9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8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13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8" tIns="45674" rIns="9130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580" cy="1862028"/>
          </a:xfrm>
          <a:prstGeom prst="rect">
            <a:avLst/>
          </a:prstGeom>
          <a:noFill/>
        </p:spPr>
        <p:txBody>
          <a:bodyPr wrap="none" lIns="91386" tIns="45710" rIns="9138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xmlns="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xmlns="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xmlns="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xmlns="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xmlns="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xmlns="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xmlns="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xmlns="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xmlns="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xmlns="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xmlns="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xmlns="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6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2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1"/>
            <a:ext cx="7104789" cy="1446551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6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3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99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03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24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0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1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1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4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0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6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7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36" tIns="45682" rIns="9133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28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8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18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" y="223711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36" tIns="45682" rIns="9133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열세번째주일입니다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3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Autofit/>
          </a:bodyPr>
          <a:lstStyle/>
          <a:p>
            <a:pPr algn="ctr" defTabSz="91377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3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0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D1DB44F1-6629-0A22-6456-90425E31F9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33EF8309-F9DC-C55D-879A-4D44123D13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0CBF8F6-3B44-3676-70B0-5E6C6F867C6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5"/>
            <a:ext cx="8472104" cy="3406117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BC4230F9-A41E-59CE-5509-4564B1E12F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7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FE element 13">
            <a:extLst>
              <a:ext uri="{FF2B5EF4-FFF2-40B4-BE49-F238E27FC236}">
                <a16:creationId xmlns="" xmlns:a16="http://schemas.microsoft.com/office/drawing/2014/main" id="{E43042B1-4118-9230-D80A-28A0FAF1590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2" name="PFE element 14">
            <a:extLst>
              <a:ext uri="{FF2B5EF4-FFF2-40B4-BE49-F238E27FC236}">
                <a16:creationId xmlns="" xmlns:a16="http://schemas.microsoft.com/office/drawing/2014/main" id="{821199CA-A2BE-1609-D506-DDCBF15D1C1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29087"/>
            <a:ext cx="8466667" cy="3415645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="" xmlns:a16="http://schemas.microsoft.com/office/drawing/2014/main" id="{316B6580-0CCA-8559-9272-A990816141A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9"/>
            <a:ext cx="2952160" cy="941285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="" xmlns:a16="http://schemas.microsoft.com/office/drawing/2014/main" id="{53C4BBAC-6DAF-3E04-0D26-5B911434FBD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09" y="1140240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6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80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김서연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42"/>
            <a:ext cx="7848872" cy="2662247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역대하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484"/>
            <a:ext cx="9144000" cy="1384903"/>
          </a:xfrm>
          <a:prstGeom prst="rect">
            <a:avLst/>
          </a:prstGeom>
        </p:spPr>
        <p:txBody>
          <a:bodyPr wrap="square" lIns="91308" tIns="45674" rIns="9130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1"/>
            <a:ext cx="10825844" cy="984865"/>
          </a:xfrm>
          <a:prstGeom prst="rect">
            <a:avLst/>
          </a:prstGeom>
          <a:noFill/>
        </p:spPr>
        <p:txBody>
          <a:bodyPr vert="horz" wrap="square" lIns="91384" tIns="45710" rIns="9138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>
                <a:solidFill>
                  <a:srgbClr val="000000"/>
                </a:solidFill>
              </a:rPr>
              <a:t>성경봉독</a:t>
            </a:r>
            <a:r>
              <a:rPr lang="en-US" altLang="ko-KR" sz="5800" b="1" dirty="0">
                <a:solidFill>
                  <a:srgbClr val="000000"/>
                </a:solidFill>
              </a:rPr>
              <a:t>-</a:t>
            </a:r>
            <a:r>
              <a:rPr lang="ko-KR" altLang="en-US" sz="5800" b="1" dirty="0">
                <a:solidFill>
                  <a:srgbClr val="000000"/>
                </a:solidFill>
              </a:rPr>
              <a:t> </a:t>
            </a:r>
            <a:r>
              <a:rPr lang="ko-KR" altLang="en-US" sz="5800" b="1" dirty="0" err="1" smtClean="0">
                <a:solidFill>
                  <a:srgbClr val="000000"/>
                </a:solidFill>
              </a:rPr>
              <a:t>역대하</a:t>
            </a:r>
            <a:r>
              <a:rPr lang="en-US" altLang="ko-KR" sz="5800" b="1" dirty="0">
                <a:solidFill>
                  <a:srgbClr val="000000"/>
                </a:solidFill>
              </a:rPr>
              <a:t> </a:t>
            </a:r>
            <a:r>
              <a:rPr lang="en-US" altLang="ko-KR" sz="58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5800" b="1" dirty="0" smtClean="0">
                <a:solidFill>
                  <a:srgbClr val="000000"/>
                </a:solidFill>
              </a:rPr>
              <a:t>장</a:t>
            </a:r>
            <a:endParaRPr lang="ko-KR" altLang="en-US" sz="5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02935"/>
            <a:ext cx="11113784" cy="3200872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10 </a:t>
            </a:r>
            <a:r>
              <a:rPr lang="ko-KR" altLang="en-US" sz="5000" b="1" dirty="0" smtClean="0"/>
              <a:t>주는 이제 내게 지혜와 지식을 주사 이 백성 앞에서 출입하게 하옵소서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smtClean="0"/>
              <a:t>이렇게 많은 주의 백성을 누가 능히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err="1" smtClean="0"/>
              <a:t>재판하리이까</a:t>
            </a:r>
            <a:r>
              <a:rPr lang="ko-KR" altLang="en-US" sz="5000" b="1" dirty="0" smtClean="0"/>
              <a:t> 하니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011" y="1685931"/>
            <a:ext cx="7848873" cy="35394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84" tIns="45710" rIns="9138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솔로몬</a:t>
            </a:r>
            <a:r>
              <a:rPr lang="ko-KR" altLang="en-US" sz="54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 smtClean="0">
                <a:latin typeface="HY그래픽M"/>
                <a:ea typeface="HY그래픽M"/>
              </a:rPr>
              <a:t>왕이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구한</a:t>
            </a:r>
            <a:r>
              <a:rPr lang="ko-KR" altLang="en-US" sz="5400" b="1" dirty="0" smtClean="0">
                <a:latin typeface="HY그래픽M"/>
                <a:ea typeface="HY그래픽M"/>
              </a:rPr>
              <a:t> 것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798" y="710295"/>
            <a:ext cx="10776857" cy="3785652"/>
          </a:xfrm>
          <a:prstGeom prst="rect">
            <a:avLst/>
          </a:prstGeom>
          <a:noFill/>
        </p:spPr>
        <p:txBody>
          <a:bodyPr wrap="square" lIns="91430" tIns="45718" rIns="91430" bIns="45718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1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86" tIns="45710" rIns="9138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90"/>
            <a:ext cx="7848872" cy="1308030"/>
          </a:xfrm>
          <a:prstGeom prst="rect">
            <a:avLst/>
          </a:prstGeom>
          <a:noFill/>
        </p:spPr>
        <p:txBody>
          <a:bodyPr wrap="square" lIns="91384" tIns="45710" rIns="9138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78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86" tIns="45710" rIns="9138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전도하며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생활속에서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기도도 열심히 하는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lvl="0">
              <a:lnSpc>
                <a:spcPct val="140000"/>
              </a:lnSpc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말씀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디모데후서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데살로니가전서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5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16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~ 18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)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이천중앙지방과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중앙연회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성경경시 및 예능대회 진행됩니다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 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지방대회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: 8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월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24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일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토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)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오후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30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 후안교회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교회 모임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30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분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출발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 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연회대회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: 9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월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28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일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토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)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오전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9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시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30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분 미정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예배위원은 사회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한수</a:t>
            </a:r>
            <a:r>
              <a:rPr lang="ko-KR" altLang="en-US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선생님</a:t>
            </a:r>
            <a:r>
              <a:rPr kumimoji="0" lang="en-US" altLang="ko-KR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원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</a:t>
            </a:r>
            <a:r>
              <a:rPr lang="en-US" altLang="ko-KR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kumimoji="0" lang="ko-KR" alt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이라임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346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 smtClean="0"/>
              <a:t>너는 말씀을 전파하라 때를 얻든지 못 얻든지 항상 힘쓰라 </a:t>
            </a:r>
            <a:r>
              <a:rPr lang="en-US" altLang="ko-KR" sz="2800" b="1" dirty="0" smtClean="0"/>
              <a:t> - </a:t>
            </a:r>
            <a:r>
              <a:rPr lang="ko-KR" altLang="en-US" sz="2800" b="1" dirty="0" err="1" smtClean="0"/>
              <a:t>디모데후서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4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2</a:t>
            </a:r>
            <a:r>
              <a:rPr lang="ko-KR" altLang="en-US" sz="2800" b="1" dirty="0" smtClean="0"/>
              <a:t>절</a:t>
            </a:r>
            <a:r>
              <a:rPr lang="en-US" altLang="ko-KR" sz="2800" b="1" dirty="0" smtClean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 smtClean="0"/>
              <a:t>항상 기뻐하라 </a:t>
            </a:r>
            <a:r>
              <a:rPr lang="ko-KR" altLang="en-US" sz="4000" b="1" dirty="0" err="1" smtClean="0"/>
              <a:t>쉬지말고</a:t>
            </a:r>
            <a:r>
              <a:rPr lang="ko-KR" altLang="en-US" sz="4000" b="1" dirty="0" smtClean="0"/>
              <a:t> 기도하라 범사에 감사하라 이것이 그리스도 </a:t>
            </a:r>
            <a:r>
              <a:rPr lang="ko-KR" altLang="en-US" sz="4000" b="1" dirty="0" err="1" smtClean="0"/>
              <a:t>예수안에서</a:t>
            </a:r>
            <a:r>
              <a:rPr lang="ko-KR" altLang="en-US" sz="4000" b="1" dirty="0" smtClean="0"/>
              <a:t> 너희를 향하신 하나님의 뜻이니라 </a:t>
            </a:r>
            <a:endParaRPr lang="en-US" altLang="ko-KR" sz="4000" b="1" dirty="0" smtClean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데살로니가전서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5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16</a:t>
            </a:r>
            <a:r>
              <a:rPr lang="ko-KR" altLang="en-US" sz="2800" b="1" dirty="0" smtClean="0"/>
              <a:t>절</a:t>
            </a:r>
            <a:r>
              <a:rPr lang="en-US" altLang="ko-KR" sz="2800" b="1" dirty="0" smtClean="0"/>
              <a:t>~18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 </a:t>
            </a:r>
            <a:r>
              <a:rPr lang="en-US" altLang="ko-KR" sz="2800" b="1" dirty="0" smtClean="0"/>
              <a:t>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59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-7888"/>
            <a:ext cx="12192000" cy="951161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지방</a:t>
            </a:r>
            <a:r>
              <a:rPr kumimoji="0" lang="en-US" altLang="ko-KR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kumimoji="0" lang="ko-KR" altLang="en-US" sz="47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연회 성경경시 및 예능대회</a:t>
            </a:r>
            <a:endParaRPr kumimoji="0" lang="en-US" altLang="ko-KR" sz="47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13517"/>
              </p:ext>
            </p:extLst>
          </p:nvPr>
        </p:nvGraphicFramePr>
        <p:xfrm>
          <a:off x="664143" y="928471"/>
          <a:ext cx="10857297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943"/>
                <a:gridCol w="5026246"/>
                <a:gridCol w="2952108"/>
              </a:tblGrid>
              <a:tr h="269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범위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34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성경경시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(16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1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서주원</a:t>
                      </a:r>
                      <a:endParaRPr kumimoji="0" lang="en-US" altLang="ko-KR" sz="2000" b="1" kern="12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신서우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endParaRPr kumimoji="0" lang="en-US" altLang="ko-KR" sz="2000" b="1" kern="12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최예서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한은호</a:t>
                      </a:r>
                      <a:endParaRPr kumimoji="0" lang="en-US" altLang="ko-KR" sz="2000" b="1" kern="12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endParaRPr kumimoji="0" lang="en-US" altLang="ko-KR" sz="2000" b="1" kern="12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4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최은서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한유은</a:t>
                      </a:r>
                      <a:endParaRPr kumimoji="0" lang="en-US" altLang="ko-KR" sz="2000" b="1" kern="12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5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허지유</a:t>
                      </a:r>
                      <a:endParaRPr kumimoji="0" lang="en-US" altLang="ko-KR" sz="2000" b="1" kern="12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6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송예권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송은권</a:t>
                      </a:r>
                      <a:r>
                        <a:rPr kumimoji="0" lang="en-US" altLang="ko-KR" sz="2000" b="1" kern="120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2000" b="1" kern="1200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2000" b="1" kern="1200" baseline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최민서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요나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에베소서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다니엘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9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4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노래부르기</a:t>
                      </a:r>
                      <a:endParaRPr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독창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: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이예준</a:t>
                      </a:r>
                      <a:r>
                        <a:rPr lang="en-US" altLang="ko-KR" sz="2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송예권</a:t>
                      </a:r>
                      <a:endParaRPr lang="en-US" altLang="ko-KR" sz="2000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중창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       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이동재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여름성경학교 </a:t>
                      </a: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찬양곡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 찬송가 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365</a:t>
                      </a:r>
                      <a:endParaRPr lang="ko-KR" altLang="en-US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71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악기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</a:t>
                      </a:r>
                      <a:r>
                        <a:rPr lang="ko-KR" alt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피아노 </a:t>
                      </a:r>
                      <a:r>
                        <a:rPr lang="en-US" altLang="ko-KR" sz="2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lang="en-US" altLang="ko-KR" sz="2000" b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플룻 </a:t>
                      </a:r>
                      <a:r>
                        <a:rPr lang="en-US" altLang="ko-KR" sz="2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20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endParaRPr lang="en-US" altLang="ko-KR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7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9" y="1820921"/>
            <a:ext cx="10151065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53569" y="4585483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6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77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86" tIns="45710" rIns="91386" bIns="45710" rtlCol="0" anchor="ctr" anchorCtr="0">
            <a:normAutofit/>
          </a:bodyPr>
          <a:lstStyle/>
          <a:p>
            <a:pPr algn="ctr" defTabSz="91377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9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4" tIns="45678" rIns="9132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84"/>
            <a:ext cx="3575720" cy="5632299"/>
          </a:xfrm>
          <a:prstGeom prst="rect">
            <a:avLst/>
          </a:prstGeom>
          <a:noFill/>
        </p:spPr>
        <p:txBody>
          <a:bodyPr wrap="square" lIns="91400" tIns="45714" rIns="9140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xmlns="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xmlns="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xmlns="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xmlns="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xmlns="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xmlns="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xmlns="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xmlns="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xmlns="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xmlns="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xmlns="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xmlns="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xmlns="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xmlns="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616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598</Words>
  <Application>Microsoft Office PowerPoint</Application>
  <PresentationFormat>사용자 지정</PresentationFormat>
  <Paragraphs>164</Paragraphs>
  <Slides>59</Slides>
  <Notes>32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59</vt:i4>
      </vt:variant>
    </vt:vector>
  </HeadingPairs>
  <TitlesOfParts>
    <vt:vector size="67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9_Office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261</cp:revision>
  <dcterms:created xsi:type="dcterms:W3CDTF">2022-06-11T10:00:30Z</dcterms:created>
  <dcterms:modified xsi:type="dcterms:W3CDTF">2024-08-17T21:55:20Z</dcterms:modified>
  <cp:version/>
</cp:coreProperties>
</file>