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38" r:id="rId6"/>
    <p:sldMasterId id="2147485050" r:id="rId7"/>
    <p:sldMasterId id="2147485062" r:id="rId8"/>
  </p:sldMasterIdLst>
  <p:notesMasterIdLst>
    <p:notesMasterId r:id="rId60"/>
  </p:notesMasterIdLst>
  <p:sldIdLst>
    <p:sldId id="1998" r:id="rId9"/>
    <p:sldId id="3602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3633" r:id="rId22"/>
    <p:sldId id="3634" r:id="rId23"/>
    <p:sldId id="3635" r:id="rId24"/>
    <p:sldId id="3636" r:id="rId25"/>
    <p:sldId id="3637" r:id="rId26"/>
    <p:sldId id="3638" r:id="rId27"/>
    <p:sldId id="3639" r:id="rId28"/>
    <p:sldId id="3640" r:id="rId29"/>
    <p:sldId id="3644" r:id="rId30"/>
    <p:sldId id="3645" r:id="rId31"/>
    <p:sldId id="3646" r:id="rId32"/>
    <p:sldId id="3647" r:id="rId33"/>
    <p:sldId id="3648" r:id="rId34"/>
    <p:sldId id="3649" r:id="rId35"/>
    <p:sldId id="3650" r:id="rId36"/>
    <p:sldId id="3651" r:id="rId37"/>
    <p:sldId id="3652" r:id="rId38"/>
    <p:sldId id="3653" r:id="rId39"/>
    <p:sldId id="3654" r:id="rId40"/>
    <p:sldId id="267" r:id="rId41"/>
    <p:sldId id="2614" r:id="rId42"/>
    <p:sldId id="2547" r:id="rId43"/>
    <p:sldId id="2548" r:id="rId44"/>
    <p:sldId id="2549" r:id="rId45"/>
    <p:sldId id="2550" r:id="rId46"/>
    <p:sldId id="3534" r:id="rId47"/>
    <p:sldId id="3535" r:id="rId48"/>
    <p:sldId id="2915" r:id="rId49"/>
    <p:sldId id="3067" r:id="rId50"/>
    <p:sldId id="3068" r:id="rId51"/>
    <p:sldId id="3069" r:id="rId52"/>
    <p:sldId id="2919" r:id="rId53"/>
    <p:sldId id="2922" r:id="rId54"/>
    <p:sldId id="2641" r:id="rId55"/>
    <p:sldId id="1932" r:id="rId56"/>
    <p:sldId id="1933" r:id="rId57"/>
    <p:sldId id="1934" r:id="rId58"/>
    <p:sldId id="2363" r:id="rId59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>
        <p:scale>
          <a:sx n="100" d="100"/>
          <a:sy n="100" d="100"/>
        </p:scale>
        <p:origin x="84" y="216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536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247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577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372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24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378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497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65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76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9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9.bin"/><Relationship Id="rId4" Type="http://schemas.openxmlformats.org/officeDocument/2006/relationships/image" Target="../media/image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0.bin"/><Relationship Id="rId4" Type="http://schemas.openxmlformats.org/officeDocument/2006/relationships/image" Target="../media/image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1.bin"/><Relationship Id="rId4" Type="http://schemas.openxmlformats.org/officeDocument/2006/relationships/image" Target="../media/image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22.bin"/><Relationship Id="rId4" Type="http://schemas.openxmlformats.org/officeDocument/2006/relationships/image" Target="../media/image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29.bin"/><Relationship Id="rId4" Type="http://schemas.openxmlformats.org/officeDocument/2006/relationships/image" Target="../media/image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2.bin"/><Relationship Id="rId4" Type="http://schemas.openxmlformats.org/officeDocument/2006/relationships/image" Target="../media/image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3.bin"/><Relationship Id="rId4" Type="http://schemas.openxmlformats.org/officeDocument/2006/relationships/image" Target="../media/image2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4.bin"/><Relationship Id="rId4" Type="http://schemas.openxmlformats.org/officeDocument/2006/relationships/image" Target="../media/image3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5.bin"/><Relationship Id="rId4" Type="http://schemas.openxmlformats.org/officeDocument/2006/relationships/image" Target="../media/image2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6.bin"/><Relationship Id="rId4" Type="http://schemas.openxmlformats.org/officeDocument/2006/relationships/image" Target="../media/image3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42.bin"/><Relationship Id="rId4" Type="http://schemas.openxmlformats.org/officeDocument/2006/relationships/image" Target="../media/image4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44.bin"/><Relationship Id="rId4" Type="http://schemas.openxmlformats.org/officeDocument/2006/relationships/image" Target="../media/image4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bin"/><Relationship Id="rId5" Type="http://schemas.openxmlformats.org/officeDocument/2006/relationships/image" Target="../media/image45.bin"/><Relationship Id="rId4" Type="http://schemas.openxmlformats.org/officeDocument/2006/relationships/image" Target="../media/image4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bin"/><Relationship Id="rId5" Type="http://schemas.openxmlformats.org/officeDocument/2006/relationships/image" Target="../media/image46.bin"/><Relationship Id="rId4" Type="http://schemas.openxmlformats.org/officeDocument/2006/relationships/image" Target="../media/image4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47.bin"/><Relationship Id="rId4" Type="http://schemas.openxmlformats.org/officeDocument/2006/relationships/image" Target="../media/image4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bin"/><Relationship Id="rId5" Type="http://schemas.openxmlformats.org/officeDocument/2006/relationships/image" Target="../media/image49.bin"/><Relationship Id="rId4" Type="http://schemas.openxmlformats.org/officeDocument/2006/relationships/image" Target="../media/image4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bin"/><Relationship Id="rId5" Type="http://schemas.openxmlformats.org/officeDocument/2006/relationships/image" Target="../media/image53.bin"/><Relationship Id="rId4" Type="http://schemas.openxmlformats.org/officeDocument/2006/relationships/image" Target="../media/image5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4" Type="http://schemas.openxmlformats.org/officeDocument/2006/relationships/image" Target="../media/image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bin"/><Relationship Id="rId5" Type="http://schemas.openxmlformats.org/officeDocument/2006/relationships/image" Target="../media/image55.bin"/><Relationship Id="rId4" Type="http://schemas.openxmlformats.org/officeDocument/2006/relationships/image" Target="../media/image5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bin"/><Relationship Id="rId5" Type="http://schemas.openxmlformats.org/officeDocument/2006/relationships/image" Target="../media/image57.bin"/><Relationship Id="rId4" Type="http://schemas.openxmlformats.org/officeDocument/2006/relationships/image" Target="../media/image5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bin"/><Relationship Id="rId5" Type="http://schemas.openxmlformats.org/officeDocument/2006/relationships/image" Target="../media/image58.bin"/><Relationship Id="rId4" Type="http://schemas.openxmlformats.org/officeDocument/2006/relationships/image" Target="../media/image5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bin"/><Relationship Id="rId5" Type="http://schemas.openxmlformats.org/officeDocument/2006/relationships/image" Target="../media/image59.bin"/><Relationship Id="rId4" Type="http://schemas.openxmlformats.org/officeDocument/2006/relationships/image" Target="../media/image56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2.bin"/><Relationship Id="rId4" Type="http://schemas.openxmlformats.org/officeDocument/2006/relationships/image" Target="../media/image1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4.bin"/><Relationship Id="rId4" Type="http://schemas.openxmlformats.org/officeDocument/2006/relationships/image" Target="../media/image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6.bin"/><Relationship Id="rId4" Type="http://schemas.openxmlformats.org/officeDocument/2006/relationships/image" Target="../media/image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7.bin"/><Relationship Id="rId4" Type="http://schemas.openxmlformats.org/officeDocument/2006/relationships/image" Target="../media/image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8.bin"/><Relationship Id="rId4" Type="http://schemas.openxmlformats.org/officeDocument/2006/relationships/image" Target="../media/image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0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4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01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3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08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0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2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6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3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2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18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7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13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다섯번째주일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나는야 주의 어린이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877" y="1744322"/>
            <a:ext cx="10816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사랑으로 자라나요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말씀 안에 자라나요</a:t>
            </a:r>
          </a:p>
        </p:txBody>
      </p:sp>
    </p:spTree>
    <p:extLst>
      <p:ext uri="{BB962C8B-B14F-4D97-AF65-F5344CB8AC3E}">
        <p14:creationId xmlns:p14="http://schemas.microsoft.com/office/powerpoint/2010/main" val="2697458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나는야 주의 어린이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865" y="1641021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예수님처럼 기도하고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예수님처럼 섬기며</a:t>
            </a:r>
            <a:b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자라나요</a:t>
            </a:r>
            <a:b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</p:txBody>
      </p:sp>
    </p:spTree>
    <p:extLst>
      <p:ext uri="{BB962C8B-B14F-4D97-AF65-F5344CB8AC3E}">
        <p14:creationId xmlns:p14="http://schemas.microsoft.com/office/powerpoint/2010/main" val="833949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이예인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80102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5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다니엘서 </a:t>
            </a:r>
            <a:r>
              <a:rPr lang="en-US" altLang="ko-KR" sz="5400" b="1" dirty="0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400" b="1" dirty="0">
                <a:solidFill>
                  <a:prstClr val="black"/>
                </a:solidFill>
                <a:latin typeface="HY중고딕"/>
                <a:ea typeface="HY중고딕"/>
              </a:rPr>
              <a:t>10</a:t>
            </a: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000" b="1" dirty="0">
                <a:solidFill>
                  <a:srgbClr val="000000"/>
                </a:solidFill>
              </a:rPr>
              <a:t>성경봉독</a:t>
            </a:r>
            <a:r>
              <a:rPr lang="en-US" altLang="ko-KR" sz="6000" b="1" dirty="0">
                <a:solidFill>
                  <a:srgbClr val="000000"/>
                </a:solidFill>
              </a:rPr>
              <a:t>-</a:t>
            </a:r>
            <a:r>
              <a:rPr lang="ko-KR" altLang="en-US" sz="6000" b="1" dirty="0">
                <a:solidFill>
                  <a:srgbClr val="000000"/>
                </a:solidFill>
              </a:rPr>
              <a:t> 다니엘서 </a:t>
            </a:r>
            <a:r>
              <a:rPr lang="en-US" altLang="ko-KR" sz="6000" b="1" dirty="0">
                <a:solidFill>
                  <a:srgbClr val="000000"/>
                </a:solidFill>
              </a:rPr>
              <a:t>6</a:t>
            </a:r>
            <a:r>
              <a:rPr lang="ko-KR" altLang="en-US" sz="60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80" y="1410575"/>
            <a:ext cx="11508920" cy="4893643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200" b="1" dirty="0"/>
              <a:t>10 </a:t>
            </a:r>
            <a:r>
              <a:rPr lang="ko-KR" altLang="en-US" sz="5200" b="1" dirty="0"/>
              <a:t>다니엘이 이 조서에 왕의 도장이 찍힌 것을 알고도 자기 집에 돌아가서는 윗방에 올라가 예루살렘으로 향한 창문을 열고 전에 하던 대로 하루 </a:t>
            </a:r>
            <a:endParaRPr lang="en-US" altLang="ko-KR" sz="5200" b="1" dirty="0"/>
          </a:p>
          <a:p>
            <a:pPr lvl="0">
              <a:defRPr/>
            </a:pPr>
            <a:r>
              <a:rPr lang="ko-KR" altLang="en-US" sz="5200" b="1" dirty="0"/>
              <a:t>세 번씩 무릎을 꿇고 기도하며 </a:t>
            </a:r>
            <a:endParaRPr lang="en-US" altLang="ko-KR" sz="5200" b="1" dirty="0"/>
          </a:p>
          <a:p>
            <a:pPr lvl="0">
              <a:defRPr/>
            </a:pPr>
            <a:r>
              <a:rPr lang="ko-KR" altLang="en-US" sz="5200" b="1" dirty="0"/>
              <a:t>그의 하나님께 감사하였더라</a:t>
            </a:r>
            <a:endParaRPr lang="en-US" altLang="ko-KR" sz="52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4" y="1911062"/>
            <a:ext cx="9060921" cy="4154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믿음</a:t>
            </a:r>
            <a:r>
              <a:rPr lang="ko-KR" altLang="en-US" sz="6000" b="1" dirty="0">
                <a:latin typeface="HY그래픽M"/>
                <a:ea typeface="HY그래픽M"/>
              </a:rPr>
              <a:t>의</a:t>
            </a: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000" b="1" dirty="0">
                <a:latin typeface="HY그래픽M"/>
                <a:ea typeface="HY그래픽M"/>
              </a:rPr>
              <a:t>사람</a:t>
            </a:r>
            <a:r>
              <a:rPr lang="en-US" altLang="ko-KR" sz="6000" b="1" dirty="0">
                <a:latin typeface="HY그래픽M"/>
                <a:ea typeface="HY그래픽M"/>
              </a:rPr>
              <a:t>,</a:t>
            </a:r>
            <a:r>
              <a:rPr lang="en-US" altLang="ko-KR" sz="60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다니엘</a:t>
            </a:r>
            <a:endParaRPr lang="en-US" altLang="ko-KR" sz="66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최석훈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23754</TotalTime>
  <Words>295</Words>
  <Application>Microsoft Office PowerPoint</Application>
  <PresentationFormat>와이드스크린</PresentationFormat>
  <Paragraphs>109</Paragraphs>
  <Slides>51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51</vt:i4>
      </vt:variant>
    </vt:vector>
  </HeadingPairs>
  <TitlesOfParts>
    <vt:vector size="71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1_Office 테마</vt:lpstr>
      <vt:lpstr>2_Office 테마</vt:lpstr>
      <vt:lpstr>10_Office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한태순</cp:lastModifiedBy>
  <cp:revision>389</cp:revision>
  <dcterms:created xsi:type="dcterms:W3CDTF">2022-06-11T10:00:30Z</dcterms:created>
  <dcterms:modified xsi:type="dcterms:W3CDTF">2025-07-12T01:01:32Z</dcterms:modified>
  <cp:version/>
</cp:coreProperties>
</file>