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27" r:id="rId5"/>
    <p:sldMasterId id="2147484639" r:id="rId6"/>
    <p:sldMasterId id="2147484663" r:id="rId7"/>
    <p:sldMasterId id="2147484675" r:id="rId8"/>
  </p:sldMasterIdLst>
  <p:notesMasterIdLst>
    <p:notesMasterId r:id="rId59"/>
  </p:notesMasterIdLst>
  <p:sldIdLst>
    <p:sldId id="1998" r:id="rId9"/>
    <p:sldId id="3080" r:id="rId10"/>
    <p:sldId id="3351" r:id="rId11"/>
    <p:sldId id="3352" r:id="rId12"/>
    <p:sldId id="3331" r:id="rId13"/>
    <p:sldId id="3332" r:id="rId14"/>
    <p:sldId id="3333" r:id="rId15"/>
    <p:sldId id="3334" r:id="rId16"/>
    <p:sldId id="3335" r:id="rId17"/>
    <p:sldId id="3336" r:id="rId18"/>
    <p:sldId id="3337" r:id="rId19"/>
    <p:sldId id="3338" r:id="rId20"/>
    <p:sldId id="3339" r:id="rId21"/>
    <p:sldId id="3340" r:id="rId22"/>
    <p:sldId id="3341" r:id="rId23"/>
    <p:sldId id="3342" r:id="rId24"/>
    <p:sldId id="3343" r:id="rId25"/>
    <p:sldId id="3355" r:id="rId26"/>
    <p:sldId id="3356" r:id="rId27"/>
    <p:sldId id="3357" r:id="rId28"/>
    <p:sldId id="3358" r:id="rId29"/>
    <p:sldId id="3359" r:id="rId30"/>
    <p:sldId id="3360" r:id="rId31"/>
    <p:sldId id="3361" r:id="rId32"/>
    <p:sldId id="3362" r:id="rId33"/>
    <p:sldId id="3363" r:id="rId34"/>
    <p:sldId id="3364" r:id="rId35"/>
    <p:sldId id="2614" r:id="rId36"/>
    <p:sldId id="2547" r:id="rId37"/>
    <p:sldId id="2548" r:id="rId38"/>
    <p:sldId id="2549" r:id="rId39"/>
    <p:sldId id="2550" r:id="rId40"/>
    <p:sldId id="3353" r:id="rId41"/>
    <p:sldId id="3354" r:id="rId42"/>
    <p:sldId id="2915" r:id="rId43"/>
    <p:sldId id="3067" r:id="rId44"/>
    <p:sldId id="3068" r:id="rId45"/>
    <p:sldId id="3069" r:id="rId46"/>
    <p:sldId id="2919" r:id="rId47"/>
    <p:sldId id="2922" r:id="rId48"/>
    <p:sldId id="2641" r:id="rId49"/>
    <p:sldId id="3365" r:id="rId50"/>
    <p:sldId id="3366" r:id="rId51"/>
    <p:sldId id="3367" r:id="rId52"/>
    <p:sldId id="3368" r:id="rId53"/>
    <p:sldId id="3369" r:id="rId54"/>
    <p:sldId id="1932" r:id="rId55"/>
    <p:sldId id="1933" r:id="rId56"/>
    <p:sldId id="1934" r:id="rId57"/>
    <p:sldId id="2363" r:id="rId58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2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9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03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71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62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91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72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3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1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9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20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02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54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36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766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79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63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3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29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80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3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7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0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4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47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6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0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5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6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3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4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1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93513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3309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76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17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17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52431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4800" b="1" dirty="0" smtClean="0"/>
              <a:t>1 </a:t>
            </a:r>
            <a:r>
              <a:rPr lang="ko-KR" altLang="en-US" sz="4800" b="1" dirty="0" err="1" smtClean="0"/>
              <a:t>길르앗에</a:t>
            </a:r>
            <a:r>
              <a:rPr lang="ko-KR" altLang="en-US" sz="4800" b="1" dirty="0" smtClean="0"/>
              <a:t> 우거하는 자 중에 </a:t>
            </a:r>
            <a:r>
              <a:rPr lang="ko-KR" altLang="en-US" sz="4800" b="1" dirty="0" err="1" smtClean="0"/>
              <a:t>디셉</a:t>
            </a:r>
            <a:r>
              <a:rPr lang="ko-KR" altLang="en-US" sz="4800" b="1" dirty="0" smtClean="0"/>
              <a:t> 사람 </a:t>
            </a:r>
            <a:r>
              <a:rPr lang="ko-KR" altLang="en-US" sz="4800" b="1" dirty="0" err="1" smtClean="0"/>
              <a:t>엘리야가</a:t>
            </a:r>
            <a:r>
              <a:rPr lang="ko-KR" altLang="en-US" sz="4800" b="1" dirty="0" smtClean="0"/>
              <a:t> </a:t>
            </a:r>
            <a:r>
              <a:rPr lang="ko-KR" altLang="en-US" sz="4800" b="1" dirty="0" err="1" smtClean="0"/>
              <a:t>아합에게</a:t>
            </a:r>
            <a:r>
              <a:rPr lang="ko-KR" altLang="en-US" sz="4800" b="1" dirty="0" smtClean="0"/>
              <a:t> 말하되 내가 섬기는 이스라엘의 하나님 여호와께서 살아계심을 두고 </a:t>
            </a:r>
            <a:r>
              <a:rPr lang="ko-KR" altLang="en-US" sz="4800" b="1" dirty="0" err="1" smtClean="0"/>
              <a:t>맹세하노니</a:t>
            </a:r>
            <a:r>
              <a:rPr lang="ko-KR" altLang="en-US" sz="4800" b="1" dirty="0" smtClean="0"/>
              <a:t> 내 말이 </a:t>
            </a:r>
            <a:r>
              <a:rPr lang="ko-KR" altLang="en-US" sz="4800" b="1" dirty="0" err="1" smtClean="0"/>
              <a:t>없으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면 수 년 동안 비도 이슬도 있지 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아니하리라 하니라 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2319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엘리야</a:t>
            </a:r>
            <a:r>
              <a:rPr lang="ko-KR" altLang="en-US" sz="48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의</a:t>
            </a:r>
            <a:r>
              <a:rPr lang="ko-KR" altLang="en-US" sz="48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등장</a:t>
            </a:r>
            <a:endParaRPr lang="en-US" altLang="ko-KR" sz="60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0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102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박시윤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3" y="116886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일상생활속에서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기도를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하는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성경골든벨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전국대회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어제 잘 다녀왔습니다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 성경경시 및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예능대회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19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교회에서 놀자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프로그램이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진행됩니다</a:t>
            </a:r>
            <a:endParaRPr lang="en-US" altLang="ko-KR" sz="3200" b="1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생일 맞은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선생님을 축복합니다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황세라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이루하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김도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경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70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15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-7888"/>
            <a:ext cx="12192000" cy="951161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연회</a:t>
            </a: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성경경시 및 예능대회</a:t>
            </a:r>
            <a:endParaRPr kumimoji="0" lang="en-US" altLang="ko-KR" sz="47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97691"/>
              </p:ext>
            </p:extLst>
          </p:nvPr>
        </p:nvGraphicFramePr>
        <p:xfrm>
          <a:off x="664143" y="928471"/>
          <a:ext cx="10722543" cy="55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98"/>
                <a:gridCol w="7141945"/>
              </a:tblGrid>
              <a:tr h="269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분야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04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(9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1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서주원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4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노래부르기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독창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이예준</a:t>
                      </a:r>
                      <a:endParaRPr lang="en-US" altLang="ko-KR" sz="2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중창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이동재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정은하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최민서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8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피아노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59706"/>
              </p:ext>
            </p:extLst>
          </p:nvPr>
        </p:nvGraphicFramePr>
        <p:xfrm>
          <a:off x="1047409" y="2579572"/>
          <a:ext cx="10097855" cy="329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76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박시우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7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한태순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820921"/>
            <a:ext cx="10224000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09976" y="263349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610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585</Words>
  <Application>Microsoft Office PowerPoint</Application>
  <PresentationFormat>사용자 지정</PresentationFormat>
  <Paragraphs>177</Paragraphs>
  <Slides>50</Slides>
  <Notes>33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50</vt:i4>
      </vt:variant>
    </vt:vector>
  </HeadingPairs>
  <TitlesOfParts>
    <vt:vector size="58" baseType="lpstr">
      <vt:lpstr>Office 테마</vt:lpstr>
      <vt:lpstr>7_Office 테마</vt:lpstr>
      <vt:lpstr>2_파형</vt:lpstr>
      <vt:lpstr>8_Office 테마</vt:lpstr>
      <vt:lpstr>9_Office 테마</vt:lpstr>
      <vt:lpstr>1_Office 테마</vt:lpstr>
      <vt:lpstr>4_Office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266</cp:revision>
  <dcterms:created xsi:type="dcterms:W3CDTF">2022-06-11T10:00:30Z</dcterms:created>
  <dcterms:modified xsi:type="dcterms:W3CDTF">2024-10-05T08:25:39Z</dcterms:modified>
  <cp:version/>
</cp:coreProperties>
</file>