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embeddings/oleObject1.wdp" ContentType="image/vnd.ms-photo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 ?><Relationships xmlns="http://schemas.openxmlformats.org/package/2006/relationships"><Relationship Id="rId1" Type="http://schemas.openxmlformats.org/officeDocument/2006/relationships/officeDocument" Target="ppt/presentation.xml"  /><Relationship Id="rId2" Type="http://schemas.openxmlformats.org/package/2006/relationships/metadata/thumbnail" Target="docProps/thumbnail.jpeg"  /><Relationship Id="rId3" Type="http://schemas.openxmlformats.org/package/2006/relationships/metadata/core-properties" Target="docProps/core.xml"  /><Relationship Id="rId4" Type="http://schemas.openxmlformats.org/officeDocument/2006/relationships/extended-properties" Target="docProps/app.xml"  /><Relationship Id="rId5" Type="http://schemas.openxmlformats.org/officeDocument/2006/relationships/custom-properties" Target="docProps/custom.xml"  /></Relationships>
</file>

<file path=ppt/presentation.xml><?xml version="1.0" encoding="utf-8"?>
<p:presentation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sldMasterIdLst>
    <p:sldMasterId id="2147483648" r:id="rId1"/>
    <p:sldMasterId id="2147483672" r:id="rId2"/>
    <p:sldMasterId id="2147483917" r:id="rId3"/>
    <p:sldMasterId id="2147484097" r:id="rId4"/>
    <p:sldMasterId id="2147484323" r:id="rId5"/>
    <p:sldMasterId id="2147484339" r:id="rId6"/>
    <p:sldMasterId id="2147484355" r:id="rId7"/>
  </p:sldMasterIdLst>
  <p:notesMasterIdLst>
    <p:notesMasterId r:id="rId8"/>
  </p:notesMasterIdLst>
  <p:sldIdLst>
    <p:sldId id="1998" r:id="rId9"/>
    <p:sldId id="2753" r:id="rId10"/>
    <p:sldId id="2894" r:id="rId11"/>
    <p:sldId id="2895" r:id="rId12"/>
    <p:sldId id="2896" r:id="rId13"/>
    <p:sldId id="2942" r:id="rId14"/>
    <p:sldId id="2943" r:id="rId15"/>
    <p:sldId id="2944" r:id="rId16"/>
    <p:sldId id="2945" r:id="rId17"/>
    <p:sldId id="2946" r:id="rId18"/>
    <p:sldId id="2947" r:id="rId19"/>
    <p:sldId id="2948" r:id="rId20"/>
    <p:sldId id="2949" r:id="rId21"/>
    <p:sldId id="2950" r:id="rId22"/>
    <p:sldId id="2951" r:id="rId23"/>
    <p:sldId id="2899" r:id="rId24"/>
    <p:sldId id="2900" r:id="rId25"/>
    <p:sldId id="2901" r:id="rId26"/>
    <p:sldId id="2902" r:id="rId27"/>
    <p:sldId id="2903" r:id="rId28"/>
    <p:sldId id="2904" r:id="rId29"/>
    <p:sldId id="2614" r:id="rId30"/>
    <p:sldId id="2547" r:id="rId31"/>
    <p:sldId id="2548" r:id="rId32"/>
    <p:sldId id="2549" r:id="rId33"/>
    <p:sldId id="2550" r:id="rId34"/>
    <p:sldId id="2952" r:id="rId35"/>
    <p:sldId id="2953" r:id="rId36"/>
    <p:sldId id="2915" r:id="rId37"/>
    <p:sldId id="2916" r:id="rId38"/>
    <p:sldId id="2917" r:id="rId39"/>
    <p:sldId id="2918" r:id="rId40"/>
    <p:sldId id="2919" r:id="rId41"/>
    <p:sldId id="2954" r:id="rId42"/>
    <p:sldId id="2955" r:id="rId43"/>
    <p:sldId id="2956" r:id="rId44"/>
    <p:sldId id="2957" r:id="rId45"/>
    <p:sldId id="2958" r:id="rId46"/>
    <p:sldId id="2959" r:id="rId47"/>
    <p:sldId id="2922" r:id="rId48"/>
    <p:sldId id="2641" r:id="rId49"/>
    <p:sldId id="1932" r:id="rId50"/>
    <p:sldId id="1933" r:id="rId51"/>
    <p:sldId id="1934" r:id="rId52"/>
    <p:sldId id="2363" r:id="rId53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showPr showNarration="1">
    <p:present/>
    <p:sldAll/>
    <p:penClr>
      <a:prstClr val="red"/>
    </p:penClr>
    <p:extLst>
      <p:ext uri="{2FDB2607-1784-4EEB-B798-7EB5836EED8A}">
        <p14:showMediaCtrls xmlns:p14="http://schemas.microsoft.com/office/powerpoint/2010/main" val="1"/>
      </p:ext>
    </p:extLst>
  </p:showPr>
</p:presentationPr>
</file>

<file path=ppt/tableStyles.xml><?xml version="1.0" encoding="utf-8"?>
<a:tblStyleLst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def="{5C22544A-7EE6-4342-B048-85BDC9FD1C3A}"/>
</file>

<file path=ppt/viewProps.xml><?xml version="1.0" encoding="utf-8"?>
<p:view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lastView="sldSorterView">
  <p:normalViewPr>
    <p:restoredLeft sz="15014" autoAdjust="0"/>
    <p:restoredTop sz="94687" autoAdjust="0"/>
  </p:normalViewPr>
  <p:slideViewPr>
    <p:cSldViewPr snapToGrid="0">
      <p:cViewPr varScale="1">
        <p:scale>
          <a:sx n="100" d="100"/>
          <a:sy n="100" d="100"/>
        </p:scale>
        <p:origin x="-354" y="72"/>
      </p:cViewPr>
      <p:guideLst>
        <p:guide orient="horz" pos="2157"/>
        <p:guide pos="383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 ?><Relationships xmlns="http://schemas.openxmlformats.org/package/2006/relationships"><Relationship Id="rId1" Type="http://schemas.openxmlformats.org/officeDocument/2006/relationships/slideMaster" Target="slideMasters/slideMaster1.xml"  /><Relationship Id="rId10" Type="http://schemas.openxmlformats.org/officeDocument/2006/relationships/slide" Target="slides/slide2.xml"  /><Relationship Id="rId11" Type="http://schemas.openxmlformats.org/officeDocument/2006/relationships/slide" Target="slides/slide3.xml"  /><Relationship Id="rId12" Type="http://schemas.openxmlformats.org/officeDocument/2006/relationships/slide" Target="slides/slide4.xml"  /><Relationship Id="rId13" Type="http://schemas.openxmlformats.org/officeDocument/2006/relationships/slide" Target="slides/slide5.xml"  /><Relationship Id="rId14" Type="http://schemas.openxmlformats.org/officeDocument/2006/relationships/slide" Target="slides/slide6.xml"  /><Relationship Id="rId15" Type="http://schemas.openxmlformats.org/officeDocument/2006/relationships/slide" Target="slides/slide7.xml"  /><Relationship Id="rId16" Type="http://schemas.openxmlformats.org/officeDocument/2006/relationships/slide" Target="slides/slide8.xml"  /><Relationship Id="rId17" Type="http://schemas.openxmlformats.org/officeDocument/2006/relationships/slide" Target="slides/slide9.xml"  /><Relationship Id="rId18" Type="http://schemas.openxmlformats.org/officeDocument/2006/relationships/slide" Target="slides/slide10.xml"  /><Relationship Id="rId19" Type="http://schemas.openxmlformats.org/officeDocument/2006/relationships/slide" Target="slides/slide11.xml"  /><Relationship Id="rId2" Type="http://schemas.openxmlformats.org/officeDocument/2006/relationships/slideMaster" Target="slideMasters/slideMaster2.xml"  /><Relationship Id="rId20" Type="http://schemas.openxmlformats.org/officeDocument/2006/relationships/slide" Target="slides/slide12.xml"  /><Relationship Id="rId21" Type="http://schemas.openxmlformats.org/officeDocument/2006/relationships/slide" Target="slides/slide13.xml"  /><Relationship Id="rId22" Type="http://schemas.openxmlformats.org/officeDocument/2006/relationships/slide" Target="slides/slide14.xml"  /><Relationship Id="rId23" Type="http://schemas.openxmlformats.org/officeDocument/2006/relationships/slide" Target="slides/slide15.xml"  /><Relationship Id="rId24" Type="http://schemas.openxmlformats.org/officeDocument/2006/relationships/slide" Target="slides/slide16.xml"  /><Relationship Id="rId25" Type="http://schemas.openxmlformats.org/officeDocument/2006/relationships/slide" Target="slides/slide17.xml"  /><Relationship Id="rId26" Type="http://schemas.openxmlformats.org/officeDocument/2006/relationships/slide" Target="slides/slide18.xml"  /><Relationship Id="rId27" Type="http://schemas.openxmlformats.org/officeDocument/2006/relationships/slide" Target="slides/slide19.xml"  /><Relationship Id="rId28" Type="http://schemas.openxmlformats.org/officeDocument/2006/relationships/slide" Target="slides/slide20.xml"  /><Relationship Id="rId29" Type="http://schemas.openxmlformats.org/officeDocument/2006/relationships/slide" Target="slides/slide21.xml"  /><Relationship Id="rId3" Type="http://schemas.openxmlformats.org/officeDocument/2006/relationships/slideMaster" Target="slideMasters/slideMaster3.xml"  /><Relationship Id="rId30" Type="http://schemas.openxmlformats.org/officeDocument/2006/relationships/slide" Target="slides/slide22.xml"  /><Relationship Id="rId31" Type="http://schemas.openxmlformats.org/officeDocument/2006/relationships/slide" Target="slides/slide23.xml"  /><Relationship Id="rId32" Type="http://schemas.openxmlformats.org/officeDocument/2006/relationships/slide" Target="slides/slide24.xml"  /><Relationship Id="rId33" Type="http://schemas.openxmlformats.org/officeDocument/2006/relationships/slide" Target="slides/slide25.xml"  /><Relationship Id="rId34" Type="http://schemas.openxmlformats.org/officeDocument/2006/relationships/slide" Target="slides/slide26.xml"  /><Relationship Id="rId35" Type="http://schemas.openxmlformats.org/officeDocument/2006/relationships/slide" Target="slides/slide27.xml"  /><Relationship Id="rId36" Type="http://schemas.openxmlformats.org/officeDocument/2006/relationships/slide" Target="slides/slide28.xml"  /><Relationship Id="rId37" Type="http://schemas.openxmlformats.org/officeDocument/2006/relationships/slide" Target="slides/slide29.xml"  /><Relationship Id="rId38" Type="http://schemas.openxmlformats.org/officeDocument/2006/relationships/slide" Target="slides/slide30.xml"  /><Relationship Id="rId39" Type="http://schemas.openxmlformats.org/officeDocument/2006/relationships/slide" Target="slides/slide31.xml"  /><Relationship Id="rId4" Type="http://schemas.openxmlformats.org/officeDocument/2006/relationships/slideMaster" Target="slideMasters/slideMaster4.xml"  /><Relationship Id="rId40" Type="http://schemas.openxmlformats.org/officeDocument/2006/relationships/slide" Target="slides/slide32.xml"  /><Relationship Id="rId41" Type="http://schemas.openxmlformats.org/officeDocument/2006/relationships/slide" Target="slides/slide33.xml"  /><Relationship Id="rId42" Type="http://schemas.openxmlformats.org/officeDocument/2006/relationships/slide" Target="slides/slide34.xml"  /><Relationship Id="rId43" Type="http://schemas.openxmlformats.org/officeDocument/2006/relationships/slide" Target="slides/slide35.xml"  /><Relationship Id="rId44" Type="http://schemas.openxmlformats.org/officeDocument/2006/relationships/slide" Target="slides/slide36.xml"  /><Relationship Id="rId45" Type="http://schemas.openxmlformats.org/officeDocument/2006/relationships/slide" Target="slides/slide37.xml"  /><Relationship Id="rId46" Type="http://schemas.openxmlformats.org/officeDocument/2006/relationships/slide" Target="slides/slide38.xml"  /><Relationship Id="rId47" Type="http://schemas.openxmlformats.org/officeDocument/2006/relationships/slide" Target="slides/slide39.xml"  /><Relationship Id="rId48" Type="http://schemas.openxmlformats.org/officeDocument/2006/relationships/slide" Target="slides/slide40.xml"  /><Relationship Id="rId49" Type="http://schemas.openxmlformats.org/officeDocument/2006/relationships/slide" Target="slides/slide41.xml"  /><Relationship Id="rId5" Type="http://schemas.openxmlformats.org/officeDocument/2006/relationships/slideMaster" Target="slideMasters/slideMaster5.xml"  /><Relationship Id="rId50" Type="http://schemas.openxmlformats.org/officeDocument/2006/relationships/slide" Target="slides/slide42.xml"  /><Relationship Id="rId51" Type="http://schemas.openxmlformats.org/officeDocument/2006/relationships/slide" Target="slides/slide43.xml"  /><Relationship Id="rId52" Type="http://schemas.openxmlformats.org/officeDocument/2006/relationships/slide" Target="slides/slide44.xml"  /><Relationship Id="rId53" Type="http://schemas.openxmlformats.org/officeDocument/2006/relationships/slide" Target="slides/slide45.xml"  /><Relationship Id="rId54" Type="http://schemas.openxmlformats.org/officeDocument/2006/relationships/presProps" Target="presProps.xml"  /><Relationship Id="rId55" Type="http://schemas.openxmlformats.org/officeDocument/2006/relationships/viewProps" Target="viewProps.xml"  /><Relationship Id="rId56" Type="http://schemas.openxmlformats.org/officeDocument/2006/relationships/theme" Target="theme/theme1.xml"  /><Relationship Id="rId57" Type="http://schemas.openxmlformats.org/officeDocument/2006/relationships/tableStyles" Target="tableStyles.xml"  /><Relationship Id="rId6" Type="http://schemas.openxmlformats.org/officeDocument/2006/relationships/slideMaster" Target="slideMasters/slideMaster6.xml"  /><Relationship Id="rId7" Type="http://schemas.openxmlformats.org/officeDocument/2006/relationships/slideMaster" Target="slideMasters/slideMaster7.xml"  /><Relationship Id="rId8" Type="http://schemas.openxmlformats.org/officeDocument/2006/relationships/notesMaster" Target="notesMasters/notesMaster1.xml"  /><Relationship Id="rId9" Type="http://schemas.openxmlformats.org/officeDocument/2006/relationships/slide" Target="slides/slide1.xml"  /></Relationships>
</file>

<file path=ppt/notesMasters/_rels/notesMaster1.xml.rels><?xml version="1.0" encoding="UTF-8" standalone="yes" ?><Relationships xmlns="http://schemas.openxmlformats.org/package/2006/relationships"><Relationship Id="rId1" Type="http://schemas.openxmlformats.org/officeDocument/2006/relationships/theme" Target="../theme/theme8.xml"  /></Relationships>
</file>

<file path=ppt/notesMasters/notesMaster1.xml><?xml version="1.0" encoding="utf-8"?>
<p:notesMaste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 idx="0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lvl="0"/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lvl="0"/>
            <a:fld id="{3EA8BDFC-D22E-4261-8EE4-989EA2EF652D}" type="datetime1">
              <a:rPr lang="ko-KR" altLang="en-US" smtClean="0"/>
              <a:t>2023-08-05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lvl="0"/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lvl="0"/>
            <a:fld id="{AA86F90B-29EA-4C02-BF72-5D8E4F5529C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563143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1.xml"  /></Relationships>
</file>

<file path=ppt/notesSlides/_rels/notesSlide10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41.xml"  /></Relationships>
</file>

<file path=ppt/notesSlides/_rels/notesSlide11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42.xml"  /></Relationships>
</file>

<file path=ppt/notesSlides/_rels/notesSlide12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43.xml"  /></Relationships>
</file>

<file path=ppt/notesSlides/_rels/notesSlide13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44.xml"  /></Relationships>
</file>

<file path=ppt/notesSlides/_rels/notesSlide2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22.xml"  /></Relationships>
</file>

<file path=ppt/notesSlides/_rels/notesSlide3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23.xml"  /></Relationships>
</file>

<file path=ppt/notesSlides/_rels/notesSlide4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24.xml"  /></Relationships>
</file>

<file path=ppt/notesSlides/_rels/notesSlide5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25.xml"  /></Relationships>
</file>

<file path=ppt/notesSlides/_rels/notesSlide6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26.xml"  /></Relationships>
</file>

<file path=ppt/notesSlides/_rels/notesSlide7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30.xml"  /></Relationships>
</file>

<file path=ppt/notesSlides/_rels/notesSlide8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31.xml"  /></Relationships>
</file>

<file path=ppt/notesSlides/_rels/notesSlide9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40.xml" 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5956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922725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56606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25673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FA78CD-5D77-4E37-9194-F0364187A994}" type="slidenum">
              <a:rPr kumimoji="1" lang="en-US" altLang="ko-KR" smtClean="0">
                <a:solidFill>
                  <a:prstClr val="black"/>
                </a:solidFill>
                <a:latin typeface="Arial" charset="0"/>
                <a:ea typeface="굴림" pitchFamily="50" charset="-127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kumimoji="1" lang="en-US" altLang="ko-KR">
              <a:solidFill>
                <a:prstClr val="black"/>
              </a:solidFill>
              <a:latin typeface="Arial" charset="0"/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23147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725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332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072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651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32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306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33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2287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42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735452"/>
      </p:ext>
    </p:extLst>
  </p:cSld>
  <p:clrMapOvr>
    <a:masterClrMapping/>
  </p:clrMapOvr>
</p:notes>
</file>

<file path=ppt/slideLayouts/_rels/slideLayout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1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1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1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1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1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1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1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2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2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2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2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2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2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2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2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2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2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3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3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3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3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3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3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3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3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3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3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4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4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4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4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4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4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4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4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4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4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5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5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5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5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5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5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5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5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5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5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6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6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6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6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6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6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6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6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6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6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7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7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7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7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7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7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7.xml"  /></Relationships>
</file>

<file path=ppt/slideLayouts/_rels/slideLayout7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7.xml"  /></Relationships>
</file>

<file path=ppt/slideLayouts/_rels/slideLayout7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7.xml"  /></Relationships>
</file>

<file path=ppt/slideLayouts/_rels/slideLayout7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7.xml"  /></Relationships>
</file>

<file path=ppt/slideLayouts/_rels/slideLayout7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7.xml"  /></Relationships>
</file>

<file path=ppt/slideLayouts/_rels/slideLayout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8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7.xml"  /></Relationships>
</file>

<file path=ppt/slideLayouts/_rels/slideLayout8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7.xml"  /></Relationships>
</file>

<file path=ppt/slideLayouts/_rels/slideLayout8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7.xml"  /></Relationships>
</file>

<file path=ppt/slideLayouts/_rels/slideLayout8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7.xml"  /></Relationships>
</file>

<file path=ppt/slideLayouts/_rels/slideLayout8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7.xml"  /></Relationships>
</file>

<file path=ppt/slideLayouts/_rels/slideLayout8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7.xml"  /></Relationships>
</file>

<file path=ppt/slideLayouts/_rels/slideLayout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="" xmlns:a16="http://schemas.microsoft.com/office/drawing/2014/main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2023-08-05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0221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="" xmlns:a16="http://schemas.microsoft.com/office/drawing/2014/main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2023-08-05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975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="" xmlns:a16="http://schemas.microsoft.com/office/drawing/2014/main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="" xmlns:a16="http://schemas.microsoft.com/office/drawing/2014/main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2023-08-05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5404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808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472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3664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9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8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8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7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7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67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6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5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11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824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682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68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573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6461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990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249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43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58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2023-08-05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3038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796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39" indent="0">
              <a:buNone/>
              <a:defRPr sz="2800"/>
            </a:lvl2pPr>
            <a:lvl3pPr marL="913890" indent="0">
              <a:buNone/>
              <a:defRPr sz="2400"/>
            </a:lvl3pPr>
            <a:lvl4pPr marL="1370838" indent="0">
              <a:buNone/>
              <a:defRPr sz="2100"/>
            </a:lvl4pPr>
            <a:lvl5pPr marL="1827781" indent="0">
              <a:buNone/>
              <a:defRPr sz="2100"/>
            </a:lvl5pPr>
            <a:lvl6pPr marL="2284738" indent="0">
              <a:buNone/>
              <a:defRPr sz="2100"/>
            </a:lvl6pPr>
            <a:lvl7pPr marL="2741673" indent="0">
              <a:buNone/>
              <a:defRPr sz="2100"/>
            </a:lvl7pPr>
            <a:lvl8pPr marL="3198608" indent="0">
              <a:buNone/>
              <a:defRPr sz="2100"/>
            </a:lvl8pPr>
            <a:lvl9pPr marL="365554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551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5392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019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5004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5004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037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6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0279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278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555" y="4203749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40" y="4075445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474" y="4074524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713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1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5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27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69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6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6313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6278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269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349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269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349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0328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6395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349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780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9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62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2023-08-05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85544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760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770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0906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155" y="338834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414" y="278554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703" indent="0">
              <a:buNone/>
              <a:defRPr sz="2800"/>
            </a:lvl2pPr>
            <a:lvl3pPr marL="913422" indent="0">
              <a:buNone/>
              <a:defRPr sz="2400"/>
            </a:lvl3pPr>
            <a:lvl4pPr marL="1370140" indent="0">
              <a:buNone/>
              <a:defRPr sz="2000"/>
            </a:lvl4pPr>
            <a:lvl5pPr marL="1826850" indent="0">
              <a:buNone/>
              <a:defRPr sz="2000"/>
            </a:lvl5pPr>
            <a:lvl6pPr marL="2283566" indent="0">
              <a:buNone/>
              <a:defRPr sz="2000"/>
            </a:lvl6pPr>
            <a:lvl7pPr marL="2740278" indent="0">
              <a:buNone/>
              <a:defRPr sz="2000"/>
            </a:lvl7pPr>
            <a:lvl8pPr marL="3196979" indent="0">
              <a:buNone/>
              <a:defRPr sz="2000"/>
            </a:lvl8pPr>
            <a:lvl9pPr marL="3653691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0653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3721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1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5069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647"/>
            <a:ext cx="103632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0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0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4705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27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15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70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0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103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04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0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0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07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0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3227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3845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03" indent="0">
              <a:buNone/>
              <a:defRPr sz="2100" b="1"/>
            </a:lvl2pPr>
            <a:lvl3pPr marL="914022" indent="0">
              <a:buNone/>
              <a:defRPr sz="1900" b="1"/>
            </a:lvl3pPr>
            <a:lvl4pPr marL="1371034" indent="0">
              <a:buNone/>
              <a:defRPr sz="1500" b="1"/>
            </a:lvl4pPr>
            <a:lvl5pPr marL="1828046" indent="0">
              <a:buNone/>
              <a:defRPr sz="1500" b="1"/>
            </a:lvl5pPr>
            <a:lvl6pPr marL="2285066" indent="0">
              <a:buNone/>
              <a:defRPr sz="1500" b="1"/>
            </a:lvl6pPr>
            <a:lvl7pPr marL="2742070" indent="0">
              <a:buNone/>
              <a:defRPr sz="1500" b="1"/>
            </a:lvl7pPr>
            <a:lvl8pPr marL="3199072" indent="0">
              <a:buNone/>
              <a:defRPr sz="1500" b="1"/>
            </a:lvl8pPr>
            <a:lvl9pPr marL="3656075" indent="0">
              <a:buNone/>
              <a:defRPr sz="15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557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03" indent="0">
              <a:buNone/>
              <a:defRPr sz="2100" b="1"/>
            </a:lvl2pPr>
            <a:lvl3pPr marL="914022" indent="0">
              <a:buNone/>
              <a:defRPr sz="1900" b="1"/>
            </a:lvl3pPr>
            <a:lvl4pPr marL="1371034" indent="0">
              <a:buNone/>
              <a:defRPr sz="1500" b="1"/>
            </a:lvl4pPr>
            <a:lvl5pPr marL="1828046" indent="0">
              <a:buNone/>
              <a:defRPr sz="1500" b="1"/>
            </a:lvl5pPr>
            <a:lvl6pPr marL="2285066" indent="0">
              <a:buNone/>
              <a:defRPr sz="1500" b="1"/>
            </a:lvl6pPr>
            <a:lvl7pPr marL="2742070" indent="0">
              <a:buNone/>
              <a:defRPr sz="1500" b="1"/>
            </a:lvl7pPr>
            <a:lvl8pPr marL="3199072" indent="0">
              <a:buNone/>
              <a:defRPr sz="1500" b="1"/>
            </a:lvl8pPr>
            <a:lvl9pPr marL="3656075" indent="0">
              <a:buNone/>
              <a:defRPr sz="15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55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4824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568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="" xmlns:a16="http://schemas.microsoft.com/office/drawing/2014/main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2023-08-05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43790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7907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142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43" y="27327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003" indent="0">
              <a:buNone/>
              <a:defRPr sz="1200"/>
            </a:lvl2pPr>
            <a:lvl3pPr marL="914022" indent="0">
              <a:buNone/>
              <a:defRPr sz="1100"/>
            </a:lvl3pPr>
            <a:lvl4pPr marL="1371034" indent="0">
              <a:buNone/>
              <a:defRPr sz="900"/>
            </a:lvl4pPr>
            <a:lvl5pPr marL="1828046" indent="0">
              <a:buNone/>
              <a:defRPr sz="900"/>
            </a:lvl5pPr>
            <a:lvl6pPr marL="2285066" indent="0">
              <a:buNone/>
              <a:defRPr sz="900"/>
            </a:lvl6pPr>
            <a:lvl7pPr marL="2742070" indent="0">
              <a:buNone/>
              <a:defRPr sz="900"/>
            </a:lvl7pPr>
            <a:lvl8pPr marL="3199072" indent="0">
              <a:buNone/>
              <a:defRPr sz="900"/>
            </a:lvl8pPr>
            <a:lvl9pPr marL="3656075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878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89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03" indent="0">
              <a:buNone/>
              <a:defRPr sz="2800"/>
            </a:lvl2pPr>
            <a:lvl3pPr marL="914022" indent="0">
              <a:buNone/>
              <a:defRPr sz="2400"/>
            </a:lvl3pPr>
            <a:lvl4pPr marL="1371034" indent="0">
              <a:buNone/>
              <a:defRPr sz="2100"/>
            </a:lvl4pPr>
            <a:lvl5pPr marL="1828046" indent="0">
              <a:buNone/>
              <a:defRPr sz="2100"/>
            </a:lvl5pPr>
            <a:lvl6pPr marL="2285066" indent="0">
              <a:buNone/>
              <a:defRPr sz="2100"/>
            </a:lvl6pPr>
            <a:lvl7pPr marL="2742070" indent="0">
              <a:buNone/>
              <a:defRPr sz="2100"/>
            </a:lvl7pPr>
            <a:lvl8pPr marL="3199072" indent="0">
              <a:buNone/>
              <a:defRPr sz="2100"/>
            </a:lvl8pPr>
            <a:lvl9pPr marL="3656075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444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003" indent="0">
              <a:buNone/>
              <a:defRPr sz="1200"/>
            </a:lvl2pPr>
            <a:lvl3pPr marL="914022" indent="0">
              <a:buNone/>
              <a:defRPr sz="1100"/>
            </a:lvl3pPr>
            <a:lvl4pPr marL="1371034" indent="0">
              <a:buNone/>
              <a:defRPr sz="900"/>
            </a:lvl4pPr>
            <a:lvl5pPr marL="1828046" indent="0">
              <a:buNone/>
              <a:defRPr sz="900"/>
            </a:lvl5pPr>
            <a:lvl6pPr marL="2285066" indent="0">
              <a:buNone/>
              <a:defRPr sz="900"/>
            </a:lvl6pPr>
            <a:lvl7pPr marL="2742070" indent="0">
              <a:buNone/>
              <a:defRPr sz="900"/>
            </a:lvl7pPr>
            <a:lvl8pPr marL="3199072" indent="0">
              <a:buNone/>
              <a:defRPr sz="900"/>
            </a:lvl8pPr>
            <a:lvl9pPr marL="3656075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265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5991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845"/>
            <a:ext cx="27432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845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3876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538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3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6650324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아보카도와 라임"/>
          <p:cNvSpPr>
            <a:spLocks noGrp="1"/>
          </p:cNvSpPr>
          <p:nvPr>
            <p:ph type="pic" idx="21"/>
          </p:nvPr>
        </p:nvSpPr>
        <p:spPr>
          <a:xfrm>
            <a:off x="-577850" y="-647700"/>
            <a:ext cx="13373100" cy="8009467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2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3562350"/>
            <a:ext cx="10985500" cy="2324100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23" name="저자 및 날짜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3845" y="553069"/>
            <a:ext cx="10984311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2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5804955"/>
            <a:ext cx="10985500" cy="558476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0888204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 대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연어 어묵, 샐러드, 후무스가 든 그릇"/>
          <p:cNvSpPr>
            <a:spLocks noGrp="1"/>
          </p:cNvSpPr>
          <p:nvPr>
            <p:ph type="pic" idx="21"/>
          </p:nvPr>
        </p:nvSpPr>
        <p:spPr>
          <a:xfrm>
            <a:off x="5486442" y="-101600"/>
            <a:ext cx="6072419" cy="70675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3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635042"/>
            <a:ext cx="4889500" cy="2941137"/>
          </a:xfrm>
          <a:prstGeom prst="rect">
            <a:avLst/>
          </a:prstGeom>
        </p:spPr>
        <p:txBody>
          <a:bodyPr anchor="b"/>
          <a:lstStyle/>
          <a:p>
            <a:r>
              <a:t>슬라이드 제목</a:t>
            </a:r>
          </a:p>
        </p:txBody>
      </p:sp>
      <p:sp>
        <p:nvSpPr>
          <p:cNvPr id="3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3530288"/>
            <a:ext cx="4889500" cy="2692712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슬라이드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3565064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슬라이드 제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43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44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1855457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549275"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7727472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="" xmlns:a16="http://schemas.microsoft.com/office/drawing/2014/main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="" xmlns:a16="http://schemas.microsoft.com/office/drawing/2014/main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="" xmlns:a16="http://schemas.microsoft.com/office/drawing/2014/main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="" xmlns:a16="http://schemas.microsoft.com/office/drawing/2014/main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2023-08-05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="" xmlns:a16="http://schemas.microsoft.com/office/drawing/2014/main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="" xmlns:a16="http://schemas.microsoft.com/office/drawing/2014/main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1869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4889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61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124252"/>
            <a:ext cx="4889500" cy="4128315"/>
          </a:xfrm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파슬리 버터, 구운 헤이즐넛, 파르메산 치즈를 올린 파파르델레 파스타 그릇"/>
          <p:cNvSpPr>
            <a:spLocks noGrp="1"/>
          </p:cNvSpPr>
          <p:nvPr>
            <p:ph type="pic" idx="22"/>
          </p:nvPr>
        </p:nvSpPr>
        <p:spPr>
          <a:xfrm>
            <a:off x="6096042" y="-203633"/>
            <a:ext cx="5458437" cy="7277916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6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6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7336714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섹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섹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2266950"/>
            <a:ext cx="10985502" cy="2324100"/>
          </a:xfrm>
          <a:prstGeom prst="rect">
            <a:avLst/>
          </a:prstGeom>
        </p:spPr>
        <p:txBody>
          <a:bodyPr anchor="ctr"/>
          <a:lstStyle>
            <a:lvl1pPr>
              <a:defRPr sz="5800" b="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섹션 제목</a:t>
            </a:r>
          </a:p>
        </p:txBody>
      </p:sp>
      <p:sp>
        <p:nvSpPr>
          <p:cNvPr id="72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9738013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전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8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8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1798073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의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의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550"/>
          </a:xfrm>
          <a:prstGeom prst="rect">
            <a:avLst/>
          </a:prstGeom>
        </p:spPr>
        <p:txBody>
          <a:bodyPr/>
          <a:lstStyle/>
          <a:p>
            <a:r>
              <a:t>의제 제목</a:t>
            </a:r>
          </a:p>
        </p:txBody>
      </p:sp>
      <p:sp>
        <p:nvSpPr>
          <p:cNvPr id="89" name="의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의제 부제</a:t>
            </a:r>
          </a:p>
        </p:txBody>
      </p:sp>
      <p:sp>
        <p:nvSpPr>
          <p:cNvPr id="90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1pPr>
            <a:lvl2pPr marL="0" indent="2286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2pPr>
            <a:lvl3pPr marL="0" indent="4572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3pPr>
            <a:lvl4pPr marL="0" indent="6858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4pPr>
            <a:lvl5pPr marL="0" indent="9144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5pPr>
          </a:lstStyle>
          <a:p>
            <a:r>
              <a:t>의제 주제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3742232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내역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460425"/>
            <a:ext cx="10985500" cy="193715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내역서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319264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중요한 사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537964"/>
            <a:ext cx="10985500" cy="362079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사실 정보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4131090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algn="ctr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사실 정보</a:t>
            </a:r>
          </a:p>
        </p:txBody>
      </p:sp>
      <p:sp>
        <p:nvSpPr>
          <p:cNvPr id="10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4174214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속성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5012" y="5337727"/>
            <a:ext cx="10100026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속성</a:t>
            </a:r>
          </a:p>
        </p:txBody>
      </p:sp>
      <p:sp>
        <p:nvSpPr>
          <p:cNvPr id="116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76962" y="2469930"/>
            <a:ext cx="10438077" cy="1918140"/>
          </a:xfrm>
          <a:prstGeom prst="rect">
            <a:avLst/>
          </a:prstGeom>
        </p:spPr>
        <p:txBody>
          <a:bodyPr/>
          <a:lstStyle>
            <a:lvl1pPr marL="319462" indent="-2349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319462" indent="-63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319462" indent="2222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319462" indent="4508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319462" indent="6794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“멋진 인용구”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6175849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볶음밥과 삶은 계란을 넣은 샐러드 그릇과 젓가락"/>
          <p:cNvSpPr>
            <a:spLocks noGrp="1"/>
          </p:cNvSpPr>
          <p:nvPr>
            <p:ph type="pic" sz="quarter" idx="21"/>
          </p:nvPr>
        </p:nvSpPr>
        <p:spPr>
          <a:xfrm>
            <a:off x="7880350" y="508002"/>
            <a:ext cx="3719550" cy="2974839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5" name="연어 어묵, 샐러드, 후무스가 든 그릇 "/>
          <p:cNvSpPr>
            <a:spLocks noGrp="1"/>
          </p:cNvSpPr>
          <p:nvPr>
            <p:ph type="pic" sz="half" idx="22"/>
          </p:nvPr>
        </p:nvSpPr>
        <p:spPr>
          <a:xfrm>
            <a:off x="6750050" y="1989180"/>
            <a:ext cx="5219700" cy="6075091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6" name="파슬리 버터, 구운 헤이즐넛, 파르메산 치즈를 올린 파파르델레 파스타 그릇"/>
          <p:cNvSpPr>
            <a:spLocks noGrp="1"/>
          </p:cNvSpPr>
          <p:nvPr>
            <p:ph type="pic" idx="23"/>
          </p:nvPr>
        </p:nvSpPr>
        <p:spPr>
          <a:xfrm>
            <a:off x="-69850" y="247650"/>
            <a:ext cx="8305800" cy="62293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4126864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볶음밥과 삶은 계란을 넣은 샐러드 그릇과 젓가락"/>
          <p:cNvSpPr>
            <a:spLocks noGrp="1"/>
          </p:cNvSpPr>
          <p:nvPr>
            <p:ph type="pic" idx="21"/>
          </p:nvPr>
        </p:nvSpPr>
        <p:spPr>
          <a:xfrm>
            <a:off x="-666750" y="-2762250"/>
            <a:ext cx="13525500" cy="1082040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3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1532119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8384950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="" xmlns:a16="http://schemas.microsoft.com/office/drawing/2014/main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2023-08-05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="" xmlns:a16="http://schemas.microsoft.com/office/drawing/2014/main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="" xmlns:a16="http://schemas.microsoft.com/office/drawing/2014/main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46597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514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89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1725950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아보카도와 라임"/>
          <p:cNvSpPr>
            <a:spLocks noGrp="1"/>
          </p:cNvSpPr>
          <p:nvPr>
            <p:ph type="pic" idx="21"/>
          </p:nvPr>
        </p:nvSpPr>
        <p:spPr>
          <a:xfrm>
            <a:off x="-577850" y="-647700"/>
            <a:ext cx="13373100" cy="8009467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2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3562350"/>
            <a:ext cx="10985500" cy="2324100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23" name="저자 및 날짜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3845" y="553069"/>
            <a:ext cx="10984311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2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5804955"/>
            <a:ext cx="10985500" cy="558476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6196227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 대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연어 어묵, 샐러드, 후무스가 든 그릇"/>
          <p:cNvSpPr>
            <a:spLocks noGrp="1"/>
          </p:cNvSpPr>
          <p:nvPr>
            <p:ph type="pic" idx="21"/>
          </p:nvPr>
        </p:nvSpPr>
        <p:spPr>
          <a:xfrm>
            <a:off x="5486418" y="-101600"/>
            <a:ext cx="6072419" cy="70675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3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635018"/>
            <a:ext cx="4889500" cy="2941137"/>
          </a:xfrm>
          <a:prstGeom prst="rect">
            <a:avLst/>
          </a:prstGeom>
        </p:spPr>
        <p:txBody>
          <a:bodyPr anchor="b"/>
          <a:lstStyle/>
          <a:p>
            <a:r>
              <a:t>슬라이드 제목</a:t>
            </a:r>
          </a:p>
        </p:txBody>
      </p:sp>
      <p:sp>
        <p:nvSpPr>
          <p:cNvPr id="3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3530288"/>
            <a:ext cx="4889500" cy="2692712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슬라이드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71638869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슬라이드 제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43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44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6496123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549275"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8218721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4889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61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124252"/>
            <a:ext cx="4889500" cy="4128315"/>
          </a:xfrm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파슬리 버터, 구운 헤이즐넛, 파르메산 치즈를 올린 파파르델레 파스타 그릇"/>
          <p:cNvSpPr>
            <a:spLocks noGrp="1"/>
          </p:cNvSpPr>
          <p:nvPr>
            <p:ph type="pic" idx="22"/>
          </p:nvPr>
        </p:nvSpPr>
        <p:spPr>
          <a:xfrm>
            <a:off x="6096018" y="-203633"/>
            <a:ext cx="5458437" cy="7277916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6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6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9944461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섹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섹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2266950"/>
            <a:ext cx="10985502" cy="2324100"/>
          </a:xfrm>
          <a:prstGeom prst="rect">
            <a:avLst/>
          </a:prstGeom>
        </p:spPr>
        <p:txBody>
          <a:bodyPr anchor="ctr"/>
          <a:lstStyle>
            <a:lvl1pPr>
              <a:defRPr sz="5800" b="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섹션 제목</a:t>
            </a:r>
          </a:p>
        </p:txBody>
      </p:sp>
      <p:sp>
        <p:nvSpPr>
          <p:cNvPr id="72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4698706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전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8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8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4925313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의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의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550"/>
          </a:xfrm>
          <a:prstGeom prst="rect">
            <a:avLst/>
          </a:prstGeom>
        </p:spPr>
        <p:txBody>
          <a:bodyPr/>
          <a:lstStyle/>
          <a:p>
            <a:r>
              <a:t>의제 제목</a:t>
            </a:r>
          </a:p>
        </p:txBody>
      </p:sp>
      <p:sp>
        <p:nvSpPr>
          <p:cNvPr id="89" name="의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의제 부제</a:t>
            </a:r>
          </a:p>
        </p:txBody>
      </p:sp>
      <p:sp>
        <p:nvSpPr>
          <p:cNvPr id="90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1pPr>
            <a:lvl2pPr marL="0" indent="2286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2pPr>
            <a:lvl3pPr marL="0" indent="4572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3pPr>
            <a:lvl4pPr marL="0" indent="6858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4pPr>
            <a:lvl5pPr marL="0" indent="9144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5pPr>
          </a:lstStyle>
          <a:p>
            <a:r>
              <a:t>의제 주제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5047104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내역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460425"/>
            <a:ext cx="10985500" cy="193715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내역서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81068410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="" xmlns:a16="http://schemas.microsoft.com/office/drawing/2014/main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2023-08-05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="" xmlns:a16="http://schemas.microsoft.com/office/drawing/2014/main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="" xmlns:a16="http://schemas.microsoft.com/office/drawing/2014/main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38092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중요한 사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537964"/>
            <a:ext cx="10985500" cy="362079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사실 정보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4131090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algn="ctr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사실 정보</a:t>
            </a:r>
          </a:p>
        </p:txBody>
      </p:sp>
      <p:sp>
        <p:nvSpPr>
          <p:cNvPr id="10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550028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속성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5012" y="5337727"/>
            <a:ext cx="10100026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속성</a:t>
            </a:r>
          </a:p>
        </p:txBody>
      </p:sp>
      <p:sp>
        <p:nvSpPr>
          <p:cNvPr id="116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76962" y="2469930"/>
            <a:ext cx="10438077" cy="1918140"/>
          </a:xfrm>
          <a:prstGeom prst="rect">
            <a:avLst/>
          </a:prstGeom>
        </p:spPr>
        <p:txBody>
          <a:bodyPr/>
          <a:lstStyle>
            <a:lvl1pPr marL="319462" indent="-2349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319462" indent="-63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319462" indent="2222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319462" indent="4508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319462" indent="6794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“멋진 인용구”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7466891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볶음밥과 삶은 계란을 넣은 샐러드 그릇과 젓가락"/>
          <p:cNvSpPr>
            <a:spLocks noGrp="1"/>
          </p:cNvSpPr>
          <p:nvPr>
            <p:ph type="pic" sz="quarter" idx="21"/>
          </p:nvPr>
        </p:nvSpPr>
        <p:spPr>
          <a:xfrm>
            <a:off x="7880350" y="508002"/>
            <a:ext cx="3719550" cy="2974839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5" name="연어 어묵, 샐러드, 후무스가 든 그릇 "/>
          <p:cNvSpPr>
            <a:spLocks noGrp="1"/>
          </p:cNvSpPr>
          <p:nvPr>
            <p:ph type="pic" sz="half" idx="22"/>
          </p:nvPr>
        </p:nvSpPr>
        <p:spPr>
          <a:xfrm>
            <a:off x="6750050" y="1989156"/>
            <a:ext cx="5219700" cy="6075091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6" name="파슬리 버터, 구운 헤이즐넛, 파르메산 치즈를 올린 파파르델레 파스타 그릇"/>
          <p:cNvSpPr>
            <a:spLocks noGrp="1"/>
          </p:cNvSpPr>
          <p:nvPr>
            <p:ph type="pic" idx="23"/>
          </p:nvPr>
        </p:nvSpPr>
        <p:spPr>
          <a:xfrm>
            <a:off x="-69850" y="247650"/>
            <a:ext cx="8305800" cy="62293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485917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볶음밥과 삶은 계란을 넣은 샐러드 그릇과 젓가락"/>
          <p:cNvSpPr>
            <a:spLocks noGrp="1"/>
          </p:cNvSpPr>
          <p:nvPr>
            <p:ph type="pic" idx="21"/>
          </p:nvPr>
        </p:nvSpPr>
        <p:spPr>
          <a:xfrm>
            <a:off x="-666750" y="-2762250"/>
            <a:ext cx="13525500" cy="1082040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3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6973322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7601035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834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24708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98028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9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8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8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7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7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67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6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5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17581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2540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708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70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889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8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="" xmlns:a16="http://schemas.microsoft.com/office/drawing/2014/main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2023-08-05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293015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07641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31436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275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458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92345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822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39" indent="0">
              <a:buNone/>
              <a:defRPr sz="2800"/>
            </a:lvl2pPr>
            <a:lvl3pPr marL="913890" indent="0">
              <a:buNone/>
              <a:defRPr sz="2400"/>
            </a:lvl3pPr>
            <a:lvl4pPr marL="1370838" indent="0">
              <a:buNone/>
              <a:defRPr sz="2100"/>
            </a:lvl4pPr>
            <a:lvl5pPr marL="1827781" indent="0">
              <a:buNone/>
              <a:defRPr sz="2100"/>
            </a:lvl5pPr>
            <a:lvl6pPr marL="2284738" indent="0">
              <a:buNone/>
              <a:defRPr sz="2100"/>
            </a:lvl6pPr>
            <a:lvl7pPr marL="2741673" indent="0">
              <a:buNone/>
              <a:defRPr sz="2100"/>
            </a:lvl7pPr>
            <a:lvl8pPr marL="3198608" indent="0">
              <a:buNone/>
              <a:defRPr sz="2100"/>
            </a:lvl8pPr>
            <a:lvl9pPr marL="365554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577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08963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16472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5030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5030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5162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="" xmlns:a16="http://schemas.microsoft.com/office/drawing/2014/main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8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="" xmlns:a16="http://schemas.microsoft.com/office/drawing/2014/main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2023-08-05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8514655"/>
      </p:ext>
    </p:extLst>
  </p:cSld>
  <p:clrMapOvr>
    <a:masterClrMapping/>
  </p:clrMapOvr>
</p:sldLayout>
</file>

<file path=ppt/slideMasters/_rels/slideMaster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10" Type="http://schemas.openxmlformats.org/officeDocument/2006/relationships/slideLayout" Target="../slideLayouts/slideLayout10.xml"  /><Relationship Id="rId11" Type="http://schemas.openxmlformats.org/officeDocument/2006/relationships/slideLayout" Target="../slideLayouts/slideLayout11.xml"  /><Relationship Id="rId12" Type="http://schemas.openxmlformats.org/officeDocument/2006/relationships/theme" Target="../theme/theme1.xml"  /><Relationship Id="rId2" Type="http://schemas.openxmlformats.org/officeDocument/2006/relationships/slideLayout" Target="../slideLayouts/slideLayout2.xml"  /><Relationship Id="rId3" Type="http://schemas.openxmlformats.org/officeDocument/2006/relationships/slideLayout" Target="../slideLayouts/slideLayout3.xml"  /><Relationship Id="rId4" Type="http://schemas.openxmlformats.org/officeDocument/2006/relationships/slideLayout" Target="../slideLayouts/slideLayout4.xml"  /><Relationship Id="rId5" Type="http://schemas.openxmlformats.org/officeDocument/2006/relationships/slideLayout" Target="../slideLayouts/slideLayout5.xml"  /><Relationship Id="rId6" Type="http://schemas.openxmlformats.org/officeDocument/2006/relationships/slideLayout" Target="../slideLayouts/slideLayout6.xml"  /><Relationship Id="rId7" Type="http://schemas.openxmlformats.org/officeDocument/2006/relationships/slideLayout" Target="../slideLayouts/slideLayout7.xml"  /><Relationship Id="rId8" Type="http://schemas.openxmlformats.org/officeDocument/2006/relationships/slideLayout" Target="../slideLayouts/slideLayout8.xml"  /><Relationship Id="rId9" Type="http://schemas.openxmlformats.org/officeDocument/2006/relationships/slideLayout" Target="../slideLayouts/slideLayout9.xml"  /></Relationships>
</file>

<file path=ppt/slideMasters/_rels/slideMaster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2.xml"  /><Relationship Id="rId10" Type="http://schemas.openxmlformats.org/officeDocument/2006/relationships/slideLayout" Target="../slideLayouts/slideLayout21.xml"  /><Relationship Id="rId11" Type="http://schemas.openxmlformats.org/officeDocument/2006/relationships/slideLayout" Target="../slideLayouts/slideLayout22.xml"  /><Relationship Id="rId12" Type="http://schemas.openxmlformats.org/officeDocument/2006/relationships/theme" Target="../theme/theme2.xml"  /><Relationship Id="rId2" Type="http://schemas.openxmlformats.org/officeDocument/2006/relationships/slideLayout" Target="../slideLayouts/slideLayout13.xml"  /><Relationship Id="rId3" Type="http://schemas.openxmlformats.org/officeDocument/2006/relationships/slideLayout" Target="../slideLayouts/slideLayout14.xml"  /><Relationship Id="rId4" Type="http://schemas.openxmlformats.org/officeDocument/2006/relationships/slideLayout" Target="../slideLayouts/slideLayout15.xml"  /><Relationship Id="rId5" Type="http://schemas.openxmlformats.org/officeDocument/2006/relationships/slideLayout" Target="../slideLayouts/slideLayout16.xml"  /><Relationship Id="rId6" Type="http://schemas.openxmlformats.org/officeDocument/2006/relationships/slideLayout" Target="../slideLayouts/slideLayout17.xml"  /><Relationship Id="rId7" Type="http://schemas.openxmlformats.org/officeDocument/2006/relationships/slideLayout" Target="../slideLayouts/slideLayout18.xml"  /><Relationship Id="rId8" Type="http://schemas.openxmlformats.org/officeDocument/2006/relationships/slideLayout" Target="../slideLayouts/slideLayout19.xml"  /><Relationship Id="rId9" Type="http://schemas.openxmlformats.org/officeDocument/2006/relationships/slideLayout" Target="../slideLayouts/slideLayout20.xml"  /></Relationships>
</file>

<file path=ppt/slideMasters/_rels/slideMaster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3.xml"  /><Relationship Id="rId10" Type="http://schemas.openxmlformats.org/officeDocument/2006/relationships/slideLayout" Target="../slideLayouts/slideLayout32.xml"  /><Relationship Id="rId11" Type="http://schemas.openxmlformats.org/officeDocument/2006/relationships/slideLayout" Target="../slideLayouts/slideLayout33.xml"  /><Relationship Id="rId12" Type="http://schemas.openxmlformats.org/officeDocument/2006/relationships/theme" Target="../theme/theme3.xml"  /><Relationship Id="rId2" Type="http://schemas.openxmlformats.org/officeDocument/2006/relationships/slideLayout" Target="../slideLayouts/slideLayout24.xml"  /><Relationship Id="rId3" Type="http://schemas.openxmlformats.org/officeDocument/2006/relationships/slideLayout" Target="../slideLayouts/slideLayout25.xml"  /><Relationship Id="rId4" Type="http://schemas.openxmlformats.org/officeDocument/2006/relationships/slideLayout" Target="../slideLayouts/slideLayout26.xml"  /><Relationship Id="rId5" Type="http://schemas.openxmlformats.org/officeDocument/2006/relationships/slideLayout" Target="../slideLayouts/slideLayout27.xml"  /><Relationship Id="rId6" Type="http://schemas.openxmlformats.org/officeDocument/2006/relationships/slideLayout" Target="../slideLayouts/slideLayout28.xml"  /><Relationship Id="rId7" Type="http://schemas.openxmlformats.org/officeDocument/2006/relationships/slideLayout" Target="../slideLayouts/slideLayout29.xml"  /><Relationship Id="rId8" Type="http://schemas.openxmlformats.org/officeDocument/2006/relationships/slideLayout" Target="../slideLayouts/slideLayout30.xml"  /><Relationship Id="rId9" Type="http://schemas.openxmlformats.org/officeDocument/2006/relationships/slideLayout" Target="../slideLayouts/slideLayout31.xml"  /></Relationships>
</file>

<file path=ppt/slideMasters/_rels/slideMaster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34.xml"  /><Relationship Id="rId10" Type="http://schemas.openxmlformats.org/officeDocument/2006/relationships/slideLayout" Target="../slideLayouts/slideLayout43.xml"  /><Relationship Id="rId11" Type="http://schemas.openxmlformats.org/officeDocument/2006/relationships/slideLayout" Target="../slideLayouts/slideLayout44.xml"  /><Relationship Id="rId12" Type="http://schemas.openxmlformats.org/officeDocument/2006/relationships/theme" Target="../theme/theme4.xml"  /><Relationship Id="rId2" Type="http://schemas.openxmlformats.org/officeDocument/2006/relationships/slideLayout" Target="../slideLayouts/slideLayout35.xml"  /><Relationship Id="rId3" Type="http://schemas.openxmlformats.org/officeDocument/2006/relationships/slideLayout" Target="../slideLayouts/slideLayout36.xml"  /><Relationship Id="rId4" Type="http://schemas.openxmlformats.org/officeDocument/2006/relationships/slideLayout" Target="../slideLayouts/slideLayout37.xml"  /><Relationship Id="rId5" Type="http://schemas.openxmlformats.org/officeDocument/2006/relationships/slideLayout" Target="../slideLayouts/slideLayout38.xml"  /><Relationship Id="rId6" Type="http://schemas.openxmlformats.org/officeDocument/2006/relationships/slideLayout" Target="../slideLayouts/slideLayout39.xml"  /><Relationship Id="rId7" Type="http://schemas.openxmlformats.org/officeDocument/2006/relationships/slideLayout" Target="../slideLayouts/slideLayout40.xml"  /><Relationship Id="rId8" Type="http://schemas.openxmlformats.org/officeDocument/2006/relationships/slideLayout" Target="../slideLayouts/slideLayout41.xml"  /><Relationship Id="rId9" Type="http://schemas.openxmlformats.org/officeDocument/2006/relationships/slideLayout" Target="../slideLayouts/slideLayout42.xml"  /></Relationships>
</file>

<file path=ppt/slideMasters/_rels/slideMaster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5.xml"  /><Relationship Id="rId10" Type="http://schemas.openxmlformats.org/officeDocument/2006/relationships/slideLayout" Target="../slideLayouts/slideLayout54.xml"  /><Relationship Id="rId11" Type="http://schemas.openxmlformats.org/officeDocument/2006/relationships/slideLayout" Target="../slideLayouts/slideLayout55.xml"  /><Relationship Id="rId12" Type="http://schemas.openxmlformats.org/officeDocument/2006/relationships/slideLayout" Target="../slideLayouts/slideLayout56.xml"  /><Relationship Id="rId13" Type="http://schemas.openxmlformats.org/officeDocument/2006/relationships/slideLayout" Target="../slideLayouts/slideLayout57.xml"  /><Relationship Id="rId14" Type="http://schemas.openxmlformats.org/officeDocument/2006/relationships/slideLayout" Target="../slideLayouts/slideLayout58.xml"  /><Relationship Id="rId15" Type="http://schemas.openxmlformats.org/officeDocument/2006/relationships/slideLayout" Target="../slideLayouts/slideLayout59.xml"  /><Relationship Id="rId16" Type="http://schemas.openxmlformats.org/officeDocument/2006/relationships/theme" Target="../theme/theme5.xml"  /><Relationship Id="rId2" Type="http://schemas.openxmlformats.org/officeDocument/2006/relationships/slideLayout" Target="../slideLayouts/slideLayout46.xml"  /><Relationship Id="rId3" Type="http://schemas.openxmlformats.org/officeDocument/2006/relationships/slideLayout" Target="../slideLayouts/slideLayout47.xml"  /><Relationship Id="rId4" Type="http://schemas.openxmlformats.org/officeDocument/2006/relationships/slideLayout" Target="../slideLayouts/slideLayout48.xml"  /><Relationship Id="rId5" Type="http://schemas.openxmlformats.org/officeDocument/2006/relationships/slideLayout" Target="../slideLayouts/slideLayout49.xml"  /><Relationship Id="rId6" Type="http://schemas.openxmlformats.org/officeDocument/2006/relationships/slideLayout" Target="../slideLayouts/slideLayout50.xml"  /><Relationship Id="rId7" Type="http://schemas.openxmlformats.org/officeDocument/2006/relationships/slideLayout" Target="../slideLayouts/slideLayout51.xml"  /><Relationship Id="rId8" Type="http://schemas.openxmlformats.org/officeDocument/2006/relationships/slideLayout" Target="../slideLayouts/slideLayout52.xml"  /><Relationship Id="rId9" Type="http://schemas.openxmlformats.org/officeDocument/2006/relationships/slideLayout" Target="../slideLayouts/slideLayout53.xml"  /></Relationships>
</file>

<file path=ppt/slideMasters/_rels/slideMaster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60.xml"  /><Relationship Id="rId10" Type="http://schemas.openxmlformats.org/officeDocument/2006/relationships/slideLayout" Target="../slideLayouts/slideLayout69.xml"  /><Relationship Id="rId11" Type="http://schemas.openxmlformats.org/officeDocument/2006/relationships/slideLayout" Target="../slideLayouts/slideLayout70.xml"  /><Relationship Id="rId12" Type="http://schemas.openxmlformats.org/officeDocument/2006/relationships/slideLayout" Target="../slideLayouts/slideLayout71.xml"  /><Relationship Id="rId13" Type="http://schemas.openxmlformats.org/officeDocument/2006/relationships/slideLayout" Target="../slideLayouts/slideLayout72.xml"  /><Relationship Id="rId14" Type="http://schemas.openxmlformats.org/officeDocument/2006/relationships/slideLayout" Target="../slideLayouts/slideLayout73.xml"  /><Relationship Id="rId15" Type="http://schemas.openxmlformats.org/officeDocument/2006/relationships/slideLayout" Target="../slideLayouts/slideLayout74.xml"  /><Relationship Id="rId16" Type="http://schemas.openxmlformats.org/officeDocument/2006/relationships/theme" Target="../theme/theme6.xml"  /><Relationship Id="rId2" Type="http://schemas.openxmlformats.org/officeDocument/2006/relationships/slideLayout" Target="../slideLayouts/slideLayout61.xml"  /><Relationship Id="rId3" Type="http://schemas.openxmlformats.org/officeDocument/2006/relationships/slideLayout" Target="../slideLayouts/slideLayout62.xml"  /><Relationship Id="rId4" Type="http://schemas.openxmlformats.org/officeDocument/2006/relationships/slideLayout" Target="../slideLayouts/slideLayout63.xml"  /><Relationship Id="rId5" Type="http://schemas.openxmlformats.org/officeDocument/2006/relationships/slideLayout" Target="../slideLayouts/slideLayout64.xml"  /><Relationship Id="rId6" Type="http://schemas.openxmlformats.org/officeDocument/2006/relationships/slideLayout" Target="../slideLayouts/slideLayout65.xml"  /><Relationship Id="rId7" Type="http://schemas.openxmlformats.org/officeDocument/2006/relationships/slideLayout" Target="../slideLayouts/slideLayout66.xml"  /><Relationship Id="rId8" Type="http://schemas.openxmlformats.org/officeDocument/2006/relationships/slideLayout" Target="../slideLayouts/slideLayout67.xml"  /><Relationship Id="rId9" Type="http://schemas.openxmlformats.org/officeDocument/2006/relationships/slideLayout" Target="../slideLayouts/slideLayout68.xml"  /></Relationships>
</file>

<file path=ppt/slideMasters/_rels/slideMaster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5.xml"  /><Relationship Id="rId10" Type="http://schemas.openxmlformats.org/officeDocument/2006/relationships/slideLayout" Target="../slideLayouts/slideLayout84.xml"  /><Relationship Id="rId11" Type="http://schemas.openxmlformats.org/officeDocument/2006/relationships/slideLayout" Target="../slideLayouts/slideLayout85.xml"  /><Relationship Id="rId12" Type="http://schemas.openxmlformats.org/officeDocument/2006/relationships/theme" Target="../theme/theme7.xml"  /><Relationship Id="rId2" Type="http://schemas.openxmlformats.org/officeDocument/2006/relationships/slideLayout" Target="../slideLayouts/slideLayout76.xml"  /><Relationship Id="rId3" Type="http://schemas.openxmlformats.org/officeDocument/2006/relationships/slideLayout" Target="../slideLayouts/slideLayout77.xml"  /><Relationship Id="rId4" Type="http://schemas.openxmlformats.org/officeDocument/2006/relationships/slideLayout" Target="../slideLayouts/slideLayout78.xml"  /><Relationship Id="rId5" Type="http://schemas.openxmlformats.org/officeDocument/2006/relationships/slideLayout" Target="../slideLayouts/slideLayout79.xml"  /><Relationship Id="rId6" Type="http://schemas.openxmlformats.org/officeDocument/2006/relationships/slideLayout" Target="../slideLayouts/slideLayout80.xml"  /><Relationship Id="rId7" Type="http://schemas.openxmlformats.org/officeDocument/2006/relationships/slideLayout" Target="../slideLayouts/slideLayout81.xml"  /><Relationship Id="rId8" Type="http://schemas.openxmlformats.org/officeDocument/2006/relationships/slideLayout" Target="../slideLayouts/slideLayout82.xml"  /><Relationship Id="rId9" Type="http://schemas.openxmlformats.org/officeDocument/2006/relationships/slideLayout" Target="../slideLayouts/slideLayout83.xml" 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="" xmlns:a16="http://schemas.microsoft.com/office/drawing/2014/main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5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/>
              <a:t>2023-08-05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50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5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809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96" tIns="45710" rIns="9139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96" tIns="45710" rIns="9139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716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716"/>
            <a:ext cx="3860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716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12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389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4" indent="-342714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35" indent="-285598" algn="l" defTabSz="91389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9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04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43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95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42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85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42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9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9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81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73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0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47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585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46" tIns="45682" rIns="91346" bIns="45682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512"/>
            <a:ext cx="5048920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466" y="6250512"/>
            <a:ext cx="504892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512"/>
            <a:ext cx="154910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83" y="2675467"/>
            <a:ext cx="9877777" cy="3450696"/>
          </a:xfrm>
          <a:prstGeom prst="rect">
            <a:avLst/>
          </a:prstGeom>
        </p:spPr>
        <p:txBody>
          <a:bodyPr vert="horz" lIns="91346" tIns="45682" rIns="91346" bIns="45682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855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</p:sldLayoutIdLst>
  <p:txStyles>
    <p:titleStyle>
      <a:lvl1pPr algn="ctr" defTabSz="913422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29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652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747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782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481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1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1008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574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278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03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22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4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5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566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278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979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691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06" tIns="45718" rIns="91406" bIns="45718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06" tIns="45718" rIns="91406" bIns="45718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553"/>
            <a:ext cx="2844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553"/>
            <a:ext cx="3860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553"/>
            <a:ext cx="2844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431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8" r:id="rId1"/>
    <p:sldLayoutId id="2147484099" r:id="rId2"/>
    <p:sldLayoutId id="2147484100" r:id="rId3"/>
    <p:sldLayoutId id="2147484101" r:id="rId4"/>
    <p:sldLayoutId id="2147484102" r:id="rId5"/>
    <p:sldLayoutId id="2147484103" r:id="rId6"/>
    <p:sldLayoutId id="2147484104" r:id="rId7"/>
    <p:sldLayoutId id="2147484105" r:id="rId8"/>
    <p:sldLayoutId id="2147484106" r:id="rId9"/>
    <p:sldLayoutId id="2147484107" r:id="rId10"/>
    <p:sldLayoutId id="2147484108" r:id="rId11"/>
  </p:sldLayoutIdLst>
  <p:txStyles>
    <p:titleStyle>
      <a:lvl1pPr algn="ctr" defTabSz="914022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66" indent="-342766" algn="l" defTabSz="914022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40" indent="-285638" algn="l" defTabSz="914022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34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36" indent="-228510" algn="l" defTabSz="914022" rtl="0" eaLnBrk="1" latinLnBrk="1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39" indent="-228510" algn="l" defTabSz="914022" rtl="0" eaLnBrk="1" latinLnBrk="1" hangingPunct="1">
        <a:spcBef>
          <a:spcPct val="20000"/>
        </a:spcBef>
        <a:buFont typeface="Arial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558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70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582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602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03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2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34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46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6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70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72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075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제목"/>
          <p:cNvSpPr txBox="1">
            <a:spLocks noGrp="1"/>
          </p:cNvSpPr>
          <p:nvPr>
            <p:ph type="title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제목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38004"/>
            <a:ext cx="224420" cy="189796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b">
            <a:spAutoFit/>
          </a:bodyPr>
          <a:lstStyle>
            <a:lvl1pPr defTabSz="292100">
              <a:defRPr sz="900">
                <a:solidFill>
                  <a:srgbClr val="000000"/>
                </a:solidFill>
              </a:defRPr>
            </a:lvl1pPr>
          </a:lstStyle>
          <a:p>
            <a:pPr algn="ctr" latinLnBrk="0" hangingPunct="0"/>
            <a:fld id="{86CB4B4D-7CA3-9044-876B-883B54F8677D}" type="slidenum">
              <a:rPr kern="0">
                <a:sym typeface="Helvetica Neue"/>
              </a:rPr>
              <a:pPr algn="ctr" latinLnBrk="0" hangingPunct="0"/>
              <a:t>‹#›</a:t>
            </a:fld>
            <a:endParaRPr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732042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4" r:id="rId1"/>
    <p:sldLayoutId id="2147484325" r:id="rId2"/>
    <p:sldLayoutId id="2147484326" r:id="rId3"/>
    <p:sldLayoutId id="2147484327" r:id="rId4"/>
    <p:sldLayoutId id="2147484328" r:id="rId5"/>
    <p:sldLayoutId id="2147484329" r:id="rId6"/>
    <p:sldLayoutId id="2147484330" r:id="rId7"/>
    <p:sldLayoutId id="2147484331" r:id="rId8"/>
    <p:sldLayoutId id="2147484332" r:id="rId9"/>
    <p:sldLayoutId id="2147484333" r:id="rId10"/>
    <p:sldLayoutId id="2147484334" r:id="rId11"/>
    <p:sldLayoutId id="2147484335" r:id="rId12"/>
    <p:sldLayoutId id="2147484336" r:id="rId13"/>
    <p:sldLayoutId id="2147484337" r:id="rId14"/>
    <p:sldLayoutId id="2147484338" r:id="rId15"/>
  </p:sldLayoutIdLst>
  <p:transition spd="med"/>
  <p:txStyles>
    <p:titleStyle>
      <a:lvl1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04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09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14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19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240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828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33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438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743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제목"/>
          <p:cNvSpPr txBox="1">
            <a:spLocks noGrp="1"/>
          </p:cNvSpPr>
          <p:nvPr>
            <p:ph type="title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제목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38004"/>
            <a:ext cx="224420" cy="189796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b">
            <a:spAutoFit/>
          </a:bodyPr>
          <a:lstStyle>
            <a:lvl1pPr defTabSz="292100">
              <a:defRPr sz="900">
                <a:solidFill>
                  <a:srgbClr val="000000"/>
                </a:solidFill>
              </a:defRPr>
            </a:lvl1pPr>
          </a:lstStyle>
          <a:p>
            <a:pPr algn="ctr" latinLnBrk="0" hangingPunct="0"/>
            <a:fld id="{86CB4B4D-7CA3-9044-876B-883B54F8677D}" type="slidenum">
              <a:rPr kern="0">
                <a:sym typeface="Helvetica Neue"/>
              </a:rPr>
              <a:pPr algn="ctr" latinLnBrk="0" hangingPunct="0"/>
              <a:t>‹#›</a:t>
            </a:fld>
            <a:endParaRPr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267481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0" r:id="rId1"/>
    <p:sldLayoutId id="2147484341" r:id="rId2"/>
    <p:sldLayoutId id="2147484342" r:id="rId3"/>
    <p:sldLayoutId id="2147484343" r:id="rId4"/>
    <p:sldLayoutId id="2147484344" r:id="rId5"/>
    <p:sldLayoutId id="2147484345" r:id="rId6"/>
    <p:sldLayoutId id="2147484346" r:id="rId7"/>
    <p:sldLayoutId id="2147484347" r:id="rId8"/>
    <p:sldLayoutId id="2147484348" r:id="rId9"/>
    <p:sldLayoutId id="2147484349" r:id="rId10"/>
    <p:sldLayoutId id="2147484350" r:id="rId11"/>
    <p:sldLayoutId id="2147484351" r:id="rId12"/>
    <p:sldLayoutId id="2147484352" r:id="rId13"/>
    <p:sldLayoutId id="2147484353" r:id="rId14"/>
    <p:sldLayoutId id="2147484354" r:id="rId15"/>
  </p:sldLayoutIdLst>
  <p:transition spd="med"/>
  <p:txStyles>
    <p:titleStyle>
      <a:lvl1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04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09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14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19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240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828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33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438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743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96" tIns="45710" rIns="9139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96" tIns="45710" rIns="9139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742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742"/>
            <a:ext cx="3860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742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191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6" r:id="rId1"/>
    <p:sldLayoutId id="2147484357" r:id="rId2"/>
    <p:sldLayoutId id="2147484358" r:id="rId3"/>
    <p:sldLayoutId id="2147484359" r:id="rId4"/>
    <p:sldLayoutId id="2147484360" r:id="rId5"/>
    <p:sldLayoutId id="2147484361" r:id="rId6"/>
    <p:sldLayoutId id="2147484362" r:id="rId7"/>
    <p:sldLayoutId id="2147484363" r:id="rId8"/>
    <p:sldLayoutId id="2147484364" r:id="rId9"/>
    <p:sldLayoutId id="2147484365" r:id="rId10"/>
    <p:sldLayoutId id="2147484366" r:id="rId11"/>
  </p:sldLayoutIdLst>
  <p:txStyles>
    <p:titleStyle>
      <a:lvl1pPr algn="ctr" defTabSz="91389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4" indent="-342714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35" indent="-285598" algn="l" defTabSz="91389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9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04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43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95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42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85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42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9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9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81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73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0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47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notesSlide" Target="../notesSlides/notesSlide1.xml"  /><Relationship Id="rId3" Type="http://schemas.openxmlformats.org/officeDocument/2006/relationships/image" Target="../media/image2.jpeg"  /></Relationships>
</file>

<file path=ppt/slides/_rels/slide1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5.xml"  /><Relationship Id="rId2" Type="http://schemas.openxmlformats.org/officeDocument/2006/relationships/image" Target="../media/image12.jpeg"  /></Relationships>
</file>

<file path=ppt/slides/_rels/slide1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5.xml"  /><Relationship Id="rId2" Type="http://schemas.openxmlformats.org/officeDocument/2006/relationships/image" Target="../media/image13.jpeg"  /></Relationships>
</file>

<file path=ppt/slides/_rels/slide1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60.xml"  /><Relationship Id="rId2" Type="http://schemas.openxmlformats.org/officeDocument/2006/relationships/image" Target="../media/image14.jpeg"  /></Relationships>
</file>

<file path=ppt/slides/_rels/slide1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60.xml"  /><Relationship Id="rId2" Type="http://schemas.openxmlformats.org/officeDocument/2006/relationships/image" Target="../media/image15.jpeg"  /></Relationships>
</file>

<file path=ppt/slides/_rels/slide1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60.xml"  /><Relationship Id="rId2" Type="http://schemas.openxmlformats.org/officeDocument/2006/relationships/image" Target="../media/image16.jpeg"  /></Relationships>
</file>

<file path=ppt/slides/_rels/slide1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60.xml"  /><Relationship Id="rId2" Type="http://schemas.openxmlformats.org/officeDocument/2006/relationships/image" Target="../media/image17.jpeg"  /></Relationships>
</file>

<file path=ppt/slides/_rels/slide1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5.xml"  /><Relationship Id="rId2" Type="http://schemas.openxmlformats.org/officeDocument/2006/relationships/image" Target="../media/image18.jpeg"  /></Relationships>
</file>

<file path=ppt/slides/_rels/slide1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5.xml"  /><Relationship Id="rId2" Type="http://schemas.openxmlformats.org/officeDocument/2006/relationships/image" Target="../media/image19.jpeg"  /></Relationships>
</file>

<file path=ppt/slides/_rels/slide1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5.xml"  /><Relationship Id="rId2" Type="http://schemas.openxmlformats.org/officeDocument/2006/relationships/image" Target="../media/image20.jpeg"  /></Relationships>
</file>

<file path=ppt/slides/_rels/slide1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5.xml"  /><Relationship Id="rId2" Type="http://schemas.openxmlformats.org/officeDocument/2006/relationships/image" Target="../media/image21.jpeg"  /></Relationships>
</file>

<file path=ppt/slides/_rels/slide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34.xml"  /><Relationship Id="rId2" Type="http://schemas.openxmlformats.org/officeDocument/2006/relationships/image" Target="../media/image3.png"  /><Relationship Id="rId3" Type="http://schemas.openxmlformats.org/officeDocument/2006/relationships/image" Target="../media/image4.png"  /></Relationships>
</file>

<file path=ppt/slides/_rels/slide2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5.xml"  /><Relationship Id="rId2" Type="http://schemas.openxmlformats.org/officeDocument/2006/relationships/image" Target="../media/image22.jpeg"  /></Relationships>
</file>

<file path=ppt/slides/_rels/slide2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5.xml"  /><Relationship Id="rId2" Type="http://schemas.openxmlformats.org/officeDocument/2006/relationships/image" Target="../media/image23.jpeg"  /></Relationships>
</file>

<file path=ppt/slides/_rels/slide2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3.xml"  /><Relationship Id="rId2" Type="http://schemas.openxmlformats.org/officeDocument/2006/relationships/notesSlide" Target="../notesSlides/notesSlide2.xml"  /></Relationships>
</file>

<file path=ppt/slides/_rels/slide2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notesSlide" Target="../notesSlides/notesSlide3.xml"  /><Relationship Id="rId3" Type="http://schemas.openxmlformats.org/officeDocument/2006/relationships/image" Target="../media/image24.jpeg"  /></Relationships>
</file>

<file path=ppt/slides/_rels/slide2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notesSlide" Target="../notesSlides/notesSlide4.xml"  /><Relationship Id="rId3" Type="http://schemas.openxmlformats.org/officeDocument/2006/relationships/image" Target="../media/image24.jpeg"  /></Relationships>
</file>

<file path=ppt/slides/_rels/slide2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notesSlide" Target="../notesSlides/notesSlide5.xml"  /><Relationship Id="rId3" Type="http://schemas.openxmlformats.org/officeDocument/2006/relationships/image" Target="../media/image24.jpeg"  /></Relationships>
</file>

<file path=ppt/slides/_rels/slide2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notesSlide" Target="../notesSlides/notesSlide6.xml"  /><Relationship Id="rId3" Type="http://schemas.openxmlformats.org/officeDocument/2006/relationships/image" Target="../media/image24.jpeg"  /></Relationships>
</file>

<file path=ppt/slides/_rels/slide2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5.xml"  /><Relationship Id="rId2" Type="http://schemas.openxmlformats.org/officeDocument/2006/relationships/image" Target="../media/image25.jpeg"  /></Relationships>
</file>

<file path=ppt/slides/_rels/slide2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5.xml"  /><Relationship Id="rId2" Type="http://schemas.openxmlformats.org/officeDocument/2006/relationships/image" Target="../media/image26.jpeg"  /></Relationships>
</file>

<file path=ppt/slides/_rels/slide2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6.xml"  /><Relationship Id="rId2" Type="http://schemas.openxmlformats.org/officeDocument/2006/relationships/image" Target="../media/image27.png"  /></Relationships>
</file>

<file path=ppt/slides/_rels/slide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5.xml"  /><Relationship Id="rId2" Type="http://schemas.openxmlformats.org/officeDocument/2006/relationships/image" Target="../media/image5.jpeg"  /></Relationships>
</file>

<file path=ppt/slides/_rels/slide30.xml.rels><?xml version="1.0" encoding="UTF-8" standalone="yes" ?><Relationships xmlns="http://schemas.openxmlformats.org/package/2006/relationships"><Relationship Id="rId1" Type="http://schemas.openxmlformats.org/officeDocument/2006/relationships/notesSlide" Target="../notesSlides/notesSlide7.xml"  /><Relationship Id="rId2" Type="http://schemas.openxmlformats.org/officeDocument/2006/relationships/slideLayout" Target="../slideLayouts/slideLayout76.xml"  /><Relationship Id="rId3" Type="http://schemas.openxmlformats.org/officeDocument/2006/relationships/image" Target="../media/image28.jpeg"  /></Relationships>
</file>

<file path=ppt/slides/_rels/slide31.xml.rels><?xml version="1.0" encoding="UTF-8" standalone="yes" ?><Relationships xmlns="http://schemas.openxmlformats.org/package/2006/relationships"><Relationship Id="rId1" Type="http://schemas.openxmlformats.org/officeDocument/2006/relationships/notesSlide" Target="../notesSlides/notesSlide8.xml"  /><Relationship Id="rId2" Type="http://schemas.openxmlformats.org/officeDocument/2006/relationships/slideLayout" Target="../slideLayouts/slideLayout81.xml"  /><Relationship Id="rId3" Type="http://schemas.openxmlformats.org/officeDocument/2006/relationships/image" Target="../media/image29.jpeg"  /></Relationships>
</file>

<file path=ppt/slides/_rels/slide3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6.xml"  /><Relationship Id="rId2" Type="http://schemas.openxmlformats.org/officeDocument/2006/relationships/image" Target="../media/image28.jpeg"  /></Relationships>
</file>

<file path=ppt/slides/_rels/slide3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6.xml"  /><Relationship Id="rId2" Type="http://schemas.openxmlformats.org/officeDocument/2006/relationships/image" Target="../media/image30.png"  /></Relationships>
</file>

<file path=ppt/slides/_rels/slide3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5.xml"  /><Relationship Id="rId2" Type="http://schemas.openxmlformats.org/officeDocument/2006/relationships/image" Target="../media/image18.jpeg"  /></Relationships>
</file>

<file path=ppt/slides/_rels/slide3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5.xml"  /><Relationship Id="rId2" Type="http://schemas.openxmlformats.org/officeDocument/2006/relationships/image" Target="../media/image19.jpeg"  /></Relationships>
</file>

<file path=ppt/slides/_rels/slide3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5.xml"  /><Relationship Id="rId2" Type="http://schemas.openxmlformats.org/officeDocument/2006/relationships/image" Target="../media/image20.jpeg"  /></Relationships>
</file>

<file path=ppt/slides/_rels/slide3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5.xml"  /><Relationship Id="rId2" Type="http://schemas.openxmlformats.org/officeDocument/2006/relationships/image" Target="../media/image21.jpeg"  /></Relationships>
</file>

<file path=ppt/slides/_rels/slide3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5.xml"  /><Relationship Id="rId2" Type="http://schemas.openxmlformats.org/officeDocument/2006/relationships/image" Target="../media/image22.jpeg"  /></Relationships>
</file>

<file path=ppt/slides/_rels/slide3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5.xml"  /><Relationship Id="rId2" Type="http://schemas.openxmlformats.org/officeDocument/2006/relationships/image" Target="../media/image23.jpeg"  /></Relationships>
</file>

<file path=ppt/slides/_rels/slide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5.xml"  /><Relationship Id="rId2" Type="http://schemas.openxmlformats.org/officeDocument/2006/relationships/image" Target="../media/image6.jpeg"  /></Relationships>
</file>

<file path=ppt/slides/_rels/slide4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6.xml"  /><Relationship Id="rId2" Type="http://schemas.openxmlformats.org/officeDocument/2006/relationships/notesSlide" Target="../notesSlides/notesSlide9.xml"  /><Relationship Id="rId3" Type="http://schemas.openxmlformats.org/officeDocument/2006/relationships/image" Target="../media/image27.png"  /></Relationships>
</file>

<file path=ppt/slides/_rels/slide4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2.xml"  /><Relationship Id="rId2" Type="http://schemas.openxmlformats.org/officeDocument/2006/relationships/notesSlide" Target="../notesSlides/notesSlide10.xml"  /><Relationship Id="rId3" Type="http://schemas.openxmlformats.org/officeDocument/2006/relationships/image" Target="../media/image31.png"  /><Relationship Id="rId4" Type="http://schemas.microsoft.com/office/2007/relationships/hdphoto" Target="../embeddings/oleObject1.wdp"  /></Relationships>
</file>

<file path=ppt/slides/_rels/slide4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notesSlide" Target="../notesSlides/notesSlide11.xml"  /><Relationship Id="rId3" Type="http://schemas.openxmlformats.org/officeDocument/2006/relationships/image" Target="../media/image32.jpeg"  /></Relationships>
</file>

<file path=ppt/slides/_rels/slide4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notesSlide" Target="../notesSlides/notesSlide12.xml"  /><Relationship Id="rId3" Type="http://schemas.openxmlformats.org/officeDocument/2006/relationships/image" Target="../media/image32.jpeg"  /></Relationships>
</file>

<file path=ppt/slides/_rels/slide4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notesSlide" Target="../notesSlides/notesSlide13.xml"  /><Relationship Id="rId3" Type="http://schemas.openxmlformats.org/officeDocument/2006/relationships/image" Target="../media/image32.jpeg"  /></Relationships>
</file>

<file path=ppt/slides/_rels/slide4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image" Target="../media/image33.png"  /></Relationships>
</file>

<file path=ppt/slides/_rels/slide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5.xml"  /><Relationship Id="rId2" Type="http://schemas.openxmlformats.org/officeDocument/2006/relationships/image" Target="../media/image7.jpeg"  /></Relationships>
</file>

<file path=ppt/slides/_rels/slide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5.xml"  /><Relationship Id="rId2" Type="http://schemas.openxmlformats.org/officeDocument/2006/relationships/image" Target="../media/image8.jpeg"  /></Relationships>
</file>

<file path=ppt/slides/_rels/slide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5.xml"  /><Relationship Id="rId2" Type="http://schemas.openxmlformats.org/officeDocument/2006/relationships/image" Target="../media/image9.jpeg"  /></Relationships>
</file>

<file path=ppt/slides/_rels/slide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5.xml"  /><Relationship Id="rId2" Type="http://schemas.openxmlformats.org/officeDocument/2006/relationships/image" Target="../media/image10.jpeg"  /></Relationships>
</file>

<file path=ppt/slides/_rels/slide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5.xml"  /><Relationship Id="rId2" Type="http://schemas.openxmlformats.org/officeDocument/2006/relationships/image" Target="../media/image11.jpeg" 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="" xmlns:a16="http://schemas.microsoft.com/office/drawing/2014/main" id="{29C6566C-F89E-49F6-9CD0-89D88232A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-28996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AB977BE-39D4-424D-9B94-8600A939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3631"/>
            <a:ext cx="3048000" cy="3170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18" tIns="45674" rIns="91318" bIns="45674">
            <a:spAutoFit/>
          </a:bodyPr>
          <a:lstStyle/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현대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00B05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어린이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초등부</a:t>
            </a:r>
            <a:endParaRPr lang="en-US" altLang="ko-KR" sz="4000" b="1" dirty="0"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="" xmlns:a16="http://schemas.microsoft.com/office/drawing/2014/main" id="{3DC3159F-B08C-40BF-8DAD-492ED240B22D}"/>
              </a:ext>
            </a:extLst>
          </p:cNvPr>
          <p:cNvSpPr/>
          <p:nvPr/>
        </p:nvSpPr>
        <p:spPr>
          <a:xfrm>
            <a:off x="10656168" y="6108924"/>
            <a:ext cx="153583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="" xmlns:a16="http://schemas.microsoft.com/office/drawing/2014/main" id="{1D549BC5-55F7-4640-9D7F-ED52D7C20B94}"/>
              </a:ext>
            </a:extLst>
          </p:cNvPr>
          <p:cNvSpPr/>
          <p:nvPr/>
        </p:nvSpPr>
        <p:spPr>
          <a:xfrm>
            <a:off x="8381823" y="795628"/>
            <a:ext cx="2664296" cy="2376264"/>
          </a:xfrm>
          <a:prstGeom prst="ellipse">
            <a:avLst/>
          </a:prstGeom>
          <a:solidFill>
            <a:srgbClr val="99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E644366-9A3B-4ECC-A5E8-625A37F3438B}"/>
              </a:ext>
            </a:extLst>
          </p:cNvPr>
          <p:cNvSpPr txBox="1"/>
          <p:nvPr/>
        </p:nvSpPr>
        <p:spPr>
          <a:xfrm>
            <a:off x="8285628" y="1052739"/>
            <a:ext cx="3079600" cy="1862028"/>
          </a:xfrm>
          <a:prstGeom prst="rect">
            <a:avLst/>
          </a:prstGeom>
          <a:noFill/>
        </p:spPr>
        <p:txBody>
          <a:bodyPr wrap="none" lIns="91396" tIns="45710" rIns="91396" bIns="45710" rtlCol="0">
            <a:spAutoFit/>
          </a:bodyPr>
          <a:lstStyle/>
          <a:p>
            <a:r>
              <a:rPr lang="ko-KR" altLang="en-US" sz="11500" b="1" dirty="0" err="1">
                <a:solidFill>
                  <a:srgbClr val="FFFF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샬롬</a:t>
            </a:r>
            <a:endParaRPr lang="ko-KR" altLang="en-US" sz="11500" b="1" dirty="0">
              <a:solidFill>
                <a:srgbClr val="FFFF00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8459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2023 _0031_레이어 14.jpg" descr="2023 _0031_레이어 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7241713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2023 _0030_레이어 15.jpg" descr="2023 _0030_레이어 1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65443990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23_레이어 22.jpg" descr="2023 _0023_레이어 2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043174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22_레이어 23.jpg" descr="2023 _0022_레이어 2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1847471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2023 _0021_레이어 24.jpg" descr="2023 _0021_레이어 2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8867689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2023 _0020_레이어 25.jpg" descr="2023 _0020_레이어 2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60795402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13_레이어 32.jpg" descr="2023 _0013_레이어 3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23616995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12_레이어 33.jpg" descr="2023 _0012_레이어 3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90002892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2023 _0011_레이어 34.jpg" descr="2023 _0011_레이어 3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17515735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2023 _0010_레이어 35.jpg" descr="2023 _0010_레이어 3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63252609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7104112" y="1340768"/>
            <a:ext cx="2304256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>
              <a:solidFill>
                <a:prstClr val="white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401" y="1773"/>
            <a:ext cx="6264696" cy="6876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782" y="1104718"/>
            <a:ext cx="7102475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26510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2023 _0009_레이어 36.jpg" descr="2023 _0009_레이어 3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19513788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2023 _0008_레이어 37.jpg" descr="2023 _0008_레이어 3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81163954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47528" y="260648"/>
            <a:ext cx="8229600" cy="970368"/>
          </a:xfrm>
          <a:prstGeom prst="rect">
            <a:avLst/>
          </a:prstGeom>
        </p:spPr>
        <p:txBody>
          <a:bodyPr vert="horz" lIns="91346" tIns="45682" rIns="91346" bIns="45682" rtlCol="0" anchor="b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altLang="ko-KR" sz="4000" dirty="0">
                <a:latin typeface="HY헤드라인M" pitchFamily="18" charset="-127"/>
                <a:ea typeface="HY헤드라인M" pitchFamily="18" charset="-127"/>
              </a:rPr>
              <a:t>2023</a:t>
            </a:r>
            <a:r>
              <a:rPr lang="ko-KR" altLang="en-US" sz="4000" dirty="0">
                <a:latin typeface="HY헤드라인M" pitchFamily="18" charset="-127"/>
                <a:ea typeface="HY헤드라인M" pitchFamily="18" charset="-127"/>
              </a:rPr>
              <a:t>년  </a:t>
            </a:r>
            <a:r>
              <a:rPr lang="en-US" altLang="ko-KR" sz="4000" dirty="0" smtClean="0">
                <a:latin typeface="HY헤드라인M" pitchFamily="18" charset="-127"/>
                <a:ea typeface="HY헤드라인M" pitchFamily="18" charset="-127"/>
              </a:rPr>
              <a:t>8</a:t>
            </a:r>
            <a:r>
              <a:rPr lang="ko-KR" altLang="en-US" sz="4000" dirty="0" smtClean="0">
                <a:latin typeface="HY헤드라인M" pitchFamily="18" charset="-127"/>
                <a:ea typeface="HY헤드라인M" pitchFamily="18" charset="-127"/>
              </a:rPr>
              <a:t>월 </a:t>
            </a:r>
            <a:r>
              <a:rPr lang="en-US" altLang="ko-KR" sz="4000" dirty="0" smtClean="0">
                <a:latin typeface="HY헤드라인M" pitchFamily="18" charset="-127"/>
                <a:ea typeface="HY헤드라인M" pitchFamily="18" charset="-127"/>
              </a:rPr>
              <a:t>6</a:t>
            </a:r>
            <a:r>
              <a:rPr lang="ko-KR" altLang="en-US" sz="4000" dirty="0" smtClean="0">
                <a:latin typeface="HY헤드라인M" pitchFamily="18" charset="-127"/>
                <a:ea typeface="HY헤드라인M" pitchFamily="18" charset="-127"/>
              </a:rPr>
              <a:t>일    </a:t>
            </a:r>
            <a:r>
              <a:rPr lang="ko-KR" altLang="en-US" sz="4000" dirty="0">
                <a:latin typeface="HY헤드라인M" pitchFamily="18" charset="-127"/>
                <a:ea typeface="HY헤드라인M" pitchFamily="18" charset="-127"/>
              </a:rPr>
              <a:t>어린이 예배</a:t>
            </a:r>
            <a:endParaRPr lang="en-US" altLang="ko-KR" sz="4000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428627" y="2718076"/>
            <a:ext cx="11496600" cy="218513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346" tIns="45682" rIns="91346" bIns="45682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68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오늘은 성령강림 후 </a:t>
            </a:r>
            <a:endParaRPr kumimoji="1" lang="en-US" altLang="ko-KR" sz="6800" b="1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6800" b="1" dirty="0" err="1" smtClean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열번째</a:t>
            </a:r>
            <a:r>
              <a:rPr kumimoji="1" lang="ko-KR" altLang="en-US" sz="6800" b="1" dirty="0" smtClean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kumimoji="1" lang="ko-KR" altLang="en-US" sz="68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주일입니다</a:t>
            </a:r>
            <a:endParaRPr kumimoji="1" lang="en-US" altLang="ko-KR" sz="6800" b="1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3528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믿사오니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20936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빌라도에게 고난을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3094926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오르사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24619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944029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19_레이어 26.jpg" descr="2023 _0019_레이어 2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37010720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18_레이어 27.jpg" descr="2023 _0018_레이어 2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98660230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사람, 남자, 착용, 안경이(가) 표시된 사진&#10;&#10;자동 생성된 설명">
            <a:extLst>
              <a:ext uri="{FF2B5EF4-FFF2-40B4-BE49-F238E27FC236}">
                <a16:creationId xmlns="" xmlns:a16="http://schemas.microsoft.com/office/drawing/2014/main" id="{3786C7E7-C834-41EC-BE33-EB9484CDBA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23" y="27"/>
            <a:ext cx="12191980" cy="68579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406" tIns="45710" rIns="9140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대표기도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43226EF-66FB-425B-9636-BE31D758C7EB}"/>
              </a:ext>
            </a:extLst>
          </p:cNvPr>
          <p:cNvSpPr txBox="1"/>
          <p:nvPr/>
        </p:nvSpPr>
        <p:spPr>
          <a:xfrm>
            <a:off x="2279576" y="5006774"/>
            <a:ext cx="7848872" cy="1308030"/>
          </a:xfrm>
          <a:prstGeom prst="rect">
            <a:avLst/>
          </a:prstGeom>
          <a:noFill/>
        </p:spPr>
        <p:txBody>
          <a:bodyPr wrap="square" lIns="91406" tIns="45710" rIns="91406" bIns="45710" rtlCol="0">
            <a:spAutoFit/>
          </a:bodyPr>
          <a:lstStyle/>
          <a:p>
            <a:pPr algn="ctr"/>
            <a:r>
              <a:rPr lang="ko-KR" altLang="en-US" sz="7900" b="1" dirty="0" smtClean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임서현 </a:t>
            </a:r>
            <a:r>
              <a:rPr lang="ko-KR" altLang="en-US" sz="79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어린이</a:t>
            </a:r>
          </a:p>
        </p:txBody>
      </p:sp>
    </p:spTree>
    <p:extLst>
      <p:ext uri="{BB962C8B-B14F-4D97-AF65-F5344CB8AC3E}">
        <p14:creationId xmlns:p14="http://schemas.microsoft.com/office/powerpoint/2010/main" val="1459727424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04_레이어 41.jpg" descr="2023 _0004_레이어 4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58946215"/>
      </p:ext>
    </p:extLst>
  </p:cSld>
  <p:clrMapOvr>
    <a:masterClrMapping/>
  </p:clrMapOvr>
  <p:transition spd="med"/>
</p:sld>
</file>

<file path=ppt/slides/slide30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="" xmlns:a16="http://schemas.microsoft.com/office/drawing/2014/main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76" y="0"/>
            <a:ext cx="12212276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02139" y="1851844"/>
            <a:ext cx="7848872" cy="2927791"/>
          </a:xfrm>
          <a:prstGeom prst="rect">
            <a:avLst/>
          </a:prstGeom>
          <a:noFill/>
        </p:spPr>
        <p:txBody>
          <a:bodyPr wrap="square" lIns="91396" tIns="45710" rIns="91396" bIns="45710">
            <a:spAutoFit/>
          </a:bodyPr>
          <a:lstStyle/>
          <a:p>
            <a:pPr lvl="0" algn="ctr">
              <a:defRPr/>
            </a:pPr>
            <a:r>
              <a:rPr lang="ko-KR" altLang="en-US" sz="6600" b="1">
                <a:solidFill>
                  <a:prstClr val="black"/>
                </a:solidFill>
                <a:latin typeface="HY중고딕"/>
                <a:ea typeface="HY중고딕"/>
              </a:rPr>
              <a:t>성경봉독</a:t>
            </a:r>
            <a:endParaRPr lang="ko-KR" altLang="en-US" sz="6600" b="1">
              <a:solidFill>
                <a:prstClr val="black"/>
              </a:solidFill>
              <a:latin typeface="HY중고딕"/>
              <a:ea typeface="HY중고딕"/>
            </a:endParaRPr>
          </a:p>
          <a:p>
            <a:pPr lvl="0" algn="ctr">
              <a:defRPr/>
            </a:pPr>
            <a:r>
              <a:rPr lang="ko-KR" altLang="en-US" sz="6600" b="1">
                <a:solidFill>
                  <a:prstClr val="black"/>
                </a:solidFill>
                <a:latin typeface="HY중고딕"/>
                <a:ea typeface="HY중고딕"/>
              </a:rPr>
              <a:t> </a:t>
            </a:r>
            <a:endParaRPr lang="ko-KR" altLang="en-US" sz="6600" b="1">
              <a:solidFill>
                <a:prstClr val="black"/>
              </a:solidFill>
              <a:latin typeface="HY중고딕"/>
              <a:ea typeface="HY중고딕"/>
            </a:endParaRPr>
          </a:p>
          <a:p>
            <a:pPr lvl="0" algn="ctr">
              <a:defRPr/>
            </a:pPr>
            <a:r>
              <a:rPr lang="ko-KR" altLang="en-US" sz="5400" b="1">
                <a:solidFill>
                  <a:prstClr val="black"/>
                </a:solidFill>
                <a:latin typeface="HY중고딕"/>
                <a:ea typeface="HY중고딕"/>
              </a:rPr>
              <a:t>창세기 </a:t>
            </a:r>
            <a:r>
              <a:rPr lang="en-US" altLang="ko-KR" sz="5400" b="1">
                <a:solidFill>
                  <a:prstClr val="black"/>
                </a:solidFill>
                <a:latin typeface="HY중고딕"/>
                <a:ea typeface="HY중고딕"/>
              </a:rPr>
              <a:t>37</a:t>
            </a:r>
            <a:r>
              <a:rPr lang="ko-KR" altLang="en-US" sz="5400" b="1">
                <a:solidFill>
                  <a:prstClr val="black"/>
                </a:solidFill>
                <a:latin typeface="HY중고딕"/>
                <a:ea typeface="HY중고딕"/>
              </a:rPr>
              <a:t>장</a:t>
            </a:r>
            <a:r>
              <a:rPr lang="en-US" altLang="ko-KR" sz="5400" b="1">
                <a:solidFill>
                  <a:prstClr val="black"/>
                </a:solidFill>
                <a:latin typeface="HY중고딕"/>
                <a:ea typeface="HY중고딕"/>
              </a:rPr>
              <a:t>9</a:t>
            </a:r>
            <a:r>
              <a:rPr lang="ko-KR" altLang="en-US" sz="5400" b="1">
                <a:solidFill>
                  <a:prstClr val="black"/>
                </a:solidFill>
                <a:latin typeface="HY중고딕"/>
                <a:ea typeface="HY중고딕"/>
              </a:rPr>
              <a:t>절</a:t>
            </a:r>
            <a:endParaRPr lang="en-US" altLang="ko-KR" sz="5400" b="1">
              <a:solidFill>
                <a:prstClr val="black"/>
              </a:solidFill>
              <a:latin typeface="HY중고딕"/>
              <a:ea typeface="HY중고딕"/>
            </a:endParaRPr>
          </a:p>
        </p:txBody>
      </p:sp>
    </p:spTree>
    <p:extLst>
      <p:ext uri="{BB962C8B-B14F-4D97-AF65-F5344CB8AC3E}">
        <p14:creationId xmlns:p14="http://schemas.microsoft.com/office/powerpoint/2010/main" val="405531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>
        <p:random/>
      </p:transition>
    </mc:Choice>
    <mc:Fallback>
      <p:transition xmlns:mc="http://schemas.openxmlformats.org/markup-compatibility/2006" xmlns:hp="http://schemas.haansoft.com/office/presentation/8.0" mc:Ignorable="hp" hp:hslDur="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="" xmlns:a16="http://schemas.microsoft.com/office/drawing/2014/main" id="{9697D8BE-7B8B-4BDD-8D19-1FDE574D3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3" y="156307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r>
              <a:rPr lang="en-US" altLang="ko-KR" sz="5500" b="1" dirty="0">
                <a:solidFill>
                  <a:prstClr val="black"/>
                </a:solidFill>
              </a:rPr>
              <a:t> </a:t>
            </a:r>
            <a:endParaRPr lang="ko-KR" altLang="en-US" sz="5500" dirty="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83"/>
            <a:ext cx="9144000" cy="1369513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endParaRPr lang="ko-KR" altLang="en-US" sz="6500" dirty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4612" y="1230832"/>
            <a:ext cx="10825843" cy="4739428"/>
          </a:xfrm>
          <a:prstGeom prst="rect">
            <a:avLst/>
          </a:prstGeom>
          <a:noFill/>
        </p:spPr>
        <p:txBody>
          <a:bodyPr wrap="square" lIns="91396" tIns="45710" rIns="91396" bIns="45710">
            <a:spAutoFit/>
          </a:bodyPr>
          <a:lstStyle/>
          <a:p>
            <a:pPr lvl="0">
              <a:defRPr/>
            </a:pPr>
            <a:r>
              <a:rPr lang="ko-KR" altLang="en-US" sz="6000" b="1">
                <a:solidFill>
                  <a:prstClr val="black"/>
                </a:solidFill>
              </a:rPr>
              <a:t> 성경봉독</a:t>
            </a:r>
            <a:r>
              <a:rPr lang="en-US" altLang="ko-KR" sz="6000" b="1">
                <a:solidFill>
                  <a:prstClr val="black"/>
                </a:solidFill>
              </a:rPr>
              <a:t>- </a:t>
            </a:r>
            <a:r>
              <a:rPr lang="ko-KR" altLang="en-US" sz="6000" b="1">
                <a:solidFill>
                  <a:prstClr val="black"/>
                </a:solidFill>
              </a:rPr>
              <a:t>창세기 </a:t>
            </a:r>
            <a:r>
              <a:rPr lang="en-US" altLang="ko-KR" sz="6000" b="1">
                <a:solidFill>
                  <a:prstClr val="black"/>
                </a:solidFill>
              </a:rPr>
              <a:t>37</a:t>
            </a:r>
            <a:r>
              <a:rPr lang="ko-KR" altLang="en-US" sz="6000" b="1">
                <a:solidFill>
                  <a:prstClr val="black"/>
                </a:solidFill>
              </a:rPr>
              <a:t>장</a:t>
            </a:r>
            <a:endParaRPr lang="ko-KR" altLang="en-US" sz="6000" b="1">
              <a:solidFill>
                <a:prstClr val="black"/>
              </a:solidFill>
            </a:endParaRPr>
          </a:p>
          <a:p>
            <a:pPr lvl="0">
              <a:defRPr/>
            </a:pPr>
            <a:r>
              <a:rPr lang="en-US" altLang="ko-KR" sz="5000" b="1">
                <a:solidFill>
                  <a:prstClr val="black"/>
                </a:solidFill>
              </a:rPr>
              <a:t>9 </a:t>
            </a:r>
            <a:r>
              <a:rPr lang="ko-KR" altLang="en-US" sz="5000" b="1">
                <a:solidFill>
                  <a:prstClr val="black"/>
                </a:solidFill>
              </a:rPr>
              <a:t>요셉이 다시 꿈을 꾸고 그의 형들에게 말하여 이르되 내가 또 꿈을 꾼즉 해와 달과 열한 별이 내게 절하더이다 하니라</a:t>
            </a:r>
            <a:endParaRPr lang="ko-KR" altLang="en-US" sz="5000" b="1">
              <a:solidFill>
                <a:prstClr val="black"/>
              </a:solidFill>
            </a:endParaRPr>
          </a:p>
          <a:p>
            <a:pPr lvl="0">
              <a:defRPr/>
            </a:pPr>
            <a:endParaRPr lang="ko-KR" altLang="en-US" sz="45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35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>
        <p:random/>
      </p:transition>
    </mc:Choice>
    <mc:Fallback>
      <p:transition xmlns:mc="http://schemas.openxmlformats.org/markup-compatibility/2006" xmlns:hp="http://schemas.haansoft.com/office/presentation/8.0" mc:Ignorable="hp" hp:hslDur="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="" xmlns:a16="http://schemas.microsoft.com/office/drawing/2014/main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44" y="-82725"/>
            <a:ext cx="12192000" cy="7389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17320" y="2365512"/>
            <a:ext cx="7848872" cy="3293189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5200" b="1" dirty="0">
                <a:solidFill>
                  <a:prstClr val="black"/>
                </a:solidFill>
                <a:latin typeface="HY그래픽M"/>
                <a:ea typeface="HY그래픽M"/>
              </a:rPr>
              <a:t>  </a:t>
            </a:r>
            <a:r>
              <a:rPr lang="ko-KR" altLang="en-US" sz="5200" b="1" dirty="0">
                <a:latin typeface="HY그래픽M"/>
                <a:ea typeface="HY그래픽M"/>
              </a:rPr>
              <a:t>꿈꾸는</a:t>
            </a:r>
            <a:r>
              <a:rPr lang="ko-KR" altLang="en-US" sz="5200" b="1" dirty="0">
                <a:solidFill>
                  <a:srgbClr val="FF0000"/>
                </a:solidFill>
                <a:latin typeface="HY그래픽M"/>
                <a:ea typeface="HY그래픽M"/>
              </a:rPr>
              <a:t> 요셉</a:t>
            </a:r>
            <a:r>
              <a:rPr lang="en-US" altLang="ko-KR" sz="5200" b="1" dirty="0">
                <a:solidFill>
                  <a:srgbClr val="FF0000"/>
                </a:solidFill>
                <a:latin typeface="HY그래픽M"/>
                <a:ea typeface="HY그래픽M"/>
              </a:rPr>
              <a:t>,   </a:t>
            </a:r>
            <a:r>
              <a:rPr lang="ko-KR" altLang="en-US" sz="5200" b="1" dirty="0">
                <a:latin typeface="HY그래픽M"/>
                <a:ea typeface="HY그래픽M"/>
              </a:rPr>
              <a:t>노예로  팔려가다 </a:t>
            </a:r>
            <a:endParaRPr lang="en-US" altLang="ko-KR" sz="5200" b="1" dirty="0">
              <a:latin typeface="HY그래픽M"/>
              <a:ea typeface="HY그래픽M"/>
            </a:endParaRPr>
          </a:p>
          <a:p>
            <a:pPr algn="ctr"/>
            <a:r>
              <a:rPr lang="ko-KR" altLang="en-US" sz="5200" b="1" dirty="0">
                <a:solidFill>
                  <a:prstClr val="black"/>
                </a:solidFill>
                <a:latin typeface="HY그래픽M"/>
                <a:ea typeface="HY그래픽M"/>
              </a:rPr>
              <a:t>설교</a:t>
            </a:r>
            <a:endParaRPr lang="en-US" altLang="ko-KR" sz="5200" b="1" dirty="0">
              <a:solidFill>
                <a:prstClr val="black"/>
              </a:solidFill>
              <a:latin typeface="HY그래픽M"/>
              <a:ea typeface="HY그래픽M"/>
            </a:endParaRPr>
          </a:p>
          <a:p>
            <a:pPr algn="ctr"/>
            <a:r>
              <a:rPr lang="ko-KR" altLang="en-US" sz="5200" b="1" dirty="0">
                <a:solidFill>
                  <a:prstClr val="black"/>
                </a:solidFill>
                <a:latin typeface="HY그래픽M"/>
                <a:ea typeface="HY그래픽M"/>
              </a:rPr>
              <a:t>지하람 전도사님</a:t>
            </a:r>
          </a:p>
        </p:txBody>
      </p:sp>
    </p:spTree>
    <p:extLst>
      <p:ext uri="{BB962C8B-B14F-4D97-AF65-F5344CB8AC3E}">
        <p14:creationId xmlns:p14="http://schemas.microsoft.com/office/powerpoint/2010/main" val="708135714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9269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77691" y="710294"/>
            <a:ext cx="10776857" cy="3785652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ko-KR" altLang="en-US" sz="80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헌금 찬양</a:t>
            </a:r>
            <a:r>
              <a:rPr lang="en-US" altLang="ko-KR" sz="80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~</a:t>
            </a:r>
          </a:p>
          <a:p>
            <a:pPr algn="ctr"/>
            <a:endParaRPr lang="en-US" altLang="ko-KR" sz="8000" dirty="0">
              <a:solidFill>
                <a:prstClr val="black"/>
              </a:solidFill>
              <a:latin typeface="HY엽서M" pitchFamily="18" charset="-127"/>
              <a:ea typeface="HY엽서M" pitchFamily="18" charset="-127"/>
            </a:endParaRPr>
          </a:p>
          <a:p>
            <a:pPr algn="ctr"/>
            <a:r>
              <a:rPr lang="en-US" altLang="ko-KR" sz="80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 </a:t>
            </a:r>
            <a:r>
              <a:rPr lang="ko-KR" altLang="en-US" sz="8000" dirty="0" err="1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하이어</a:t>
            </a:r>
            <a:r>
              <a:rPr lang="ko-KR" altLang="en-US" sz="80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 성가대</a:t>
            </a:r>
          </a:p>
        </p:txBody>
      </p:sp>
    </p:spTree>
    <p:extLst>
      <p:ext uri="{BB962C8B-B14F-4D97-AF65-F5344CB8AC3E}">
        <p14:creationId xmlns:p14="http://schemas.microsoft.com/office/powerpoint/2010/main" val="27618912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13_레이어 32.jpg" descr="2023 _0013_레이어 3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00133786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12_레이어 33.jpg" descr="2023 _0012_레이어 3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17095359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2023 _0011_레이어 34.jpg" descr="2023 _0011_레이어 3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20393272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2023 _0010_레이어 35.jpg" descr="2023 _0010_레이어 3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72378426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2023 _0009_레이어 36.jpg" descr="2023 _0009_레이어 3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72150778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2023 _0008_레이어 37.jpg" descr="2023 _0008_레이어 3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88195454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03_레이어 42.jpg" descr="2023 _0003_레이어 4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91961752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람, 남자, 착용, 안경이(가) 표시된 사진&#10;&#10;자동 생성된 설명">
            <a:extLst>
              <a:ext uri="{FF2B5EF4-FFF2-40B4-BE49-F238E27FC236}">
                <a16:creationId xmlns="" xmlns:a16="http://schemas.microsoft.com/office/drawing/2014/main" id="{F2DB02C6-15AD-485E-9781-9B9FB0DD53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3" y="28"/>
            <a:ext cx="12191980" cy="68579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8514627-3E8F-461F-9DC5-45D200C058B2}"/>
              </a:ext>
            </a:extLst>
          </p:cNvPr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헌금기도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D0C047C-6FB5-44F7-BF50-46DBCBF8508C}"/>
              </a:ext>
            </a:extLst>
          </p:cNvPr>
          <p:cNvSpPr txBox="1"/>
          <p:nvPr/>
        </p:nvSpPr>
        <p:spPr>
          <a:xfrm>
            <a:off x="2639616" y="5006783"/>
            <a:ext cx="7848872" cy="1308030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7900" b="1" dirty="0" smtClean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이동재 </a:t>
            </a:r>
            <a:r>
              <a:rPr lang="ko-KR" altLang="en-US" sz="79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어린이</a:t>
            </a:r>
          </a:p>
        </p:txBody>
      </p:sp>
    </p:spTree>
    <p:extLst>
      <p:ext uri="{BB962C8B-B14F-4D97-AF65-F5344CB8AC3E}">
        <p14:creationId xmlns:p14="http://schemas.microsoft.com/office/powerpoint/2010/main" val="59018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bright="4000" contrast="-28000"/>
                    </a14:imgEffect>
                  </a14:imgLayer>
                </a14:imgProps>
              </a:ext>
            </a:extLst>
          </a:blip>
          <a:srcRect l="11484" t="42427" r="54183" b="11189"/>
          <a:stretch/>
        </p:blipFill>
        <p:spPr>
          <a:xfrm>
            <a:off x="1524005" y="0"/>
            <a:ext cx="9144000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="" xmlns:a16="http://schemas.microsoft.com/office/drawing/2014/main" id="{2503916C-71CC-48CC-803E-428326D589EF}"/>
              </a:ext>
            </a:extLst>
          </p:cNvPr>
          <p:cNvSpPr/>
          <p:nvPr/>
        </p:nvSpPr>
        <p:spPr>
          <a:xfrm>
            <a:off x="-236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="" xmlns:a16="http://schemas.microsoft.com/office/drawing/2014/main" id="{4E0C5DDF-9760-4958-B3E7-7CC7D6BF547B}"/>
              </a:ext>
            </a:extLst>
          </p:cNvPr>
          <p:cNvSpPr/>
          <p:nvPr/>
        </p:nvSpPr>
        <p:spPr>
          <a:xfrm>
            <a:off x="10681679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396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664816"/>
            <a:ext cx="10369152" cy="3528395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임하시오며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3161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76F9C21-F397-433B-B97D-C0924DBA8F65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0388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구하시옵소서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25E456F-D83A-46BE-ABB6-CCC35D9A038B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60027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004EA463-20C5-47F2-B1E6-EC42448D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F283521-CB1B-40F7-BA5F-F4AC792ED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8383" y="476687"/>
            <a:ext cx="6912768" cy="2616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4" tIns="45678" rIns="91334" bIns="45678">
            <a:spAutoFit/>
          </a:bodyPr>
          <a:lstStyle/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현대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00B05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어린이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FF000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HY엽서L" pitchFamily="18" charset="-127"/>
                <a:ea typeface="HY엽서L" pitchFamily="18" charset="-127"/>
              </a:rPr>
              <a:t>초등부</a:t>
            </a:r>
            <a:endParaRPr lang="en-US" altLang="ko-KR" sz="5500" b="1" dirty="0">
              <a:solidFill>
                <a:prstClr val="black"/>
              </a:solidFill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646A791-52CE-4599-9E23-3FE6D5C26AFA}"/>
              </a:ext>
            </a:extLst>
          </p:cNvPr>
          <p:cNvSpPr txBox="1"/>
          <p:nvPr/>
        </p:nvSpPr>
        <p:spPr>
          <a:xfrm>
            <a:off x="8616281" y="611356"/>
            <a:ext cx="3575720" cy="5632299"/>
          </a:xfrm>
          <a:prstGeom prst="rect">
            <a:avLst/>
          </a:prstGeom>
          <a:noFill/>
        </p:spPr>
        <p:txBody>
          <a:bodyPr wrap="square" lIns="91410" tIns="45714" rIns="91410" bIns="45714" rtlCol="0">
            <a:spAutoFit/>
          </a:bodyPr>
          <a:lstStyle/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 주간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배운 말씀대로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승리하고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다음 주일에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만나요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하나님께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영광을</a:t>
            </a:r>
            <a:r>
              <a:rPr lang="en-US" altLang="ko-KR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293380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2023 _0002_레이어 43.jpg" descr="2023 _0002_레이어 4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75563837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2023 _0035_레이어 10.jpg" descr="2023 _0035_레이어 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30440464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2023 _0034_레이어 11.jpg" descr="2023 _0034_레이어 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98243074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2023 _0033_레이어 12.jpg" descr="2023 _0033_레이어 1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77732238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2023 _0032_레이어 13.jpg" descr="2023 _0032_레이어 1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88199298"/>
      </p:ext>
    </p:extLst>
  </p:cSld>
  <p:clrMapOvr>
    <a:masterClrMapping/>
  </p:clrMapOvr>
  <p:transition spd="med"/>
</p:sld>
</file>

<file path=ppt/theme/_rels/theme3.xml.rels><?xml version="1.0" encoding="UTF-8" standalone="yes" ?><Relationships xmlns="http://schemas.openxmlformats.org/package/2006/relationships"><Relationship Id="rId1" Type="http://schemas.openxmlformats.org/officeDocument/2006/relationships/image" Target="../media/image1.jpeg"  /></Relationships>
</file>

<file path=ppt/theme/theme1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theme/theme2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7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2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>
            <a:fillRect/>
          </a:stretch>
        </a:blipFill>
      </a:bgFillStyleLst>
    </a:fmtScheme>
  </a:themeElements>
</a:theme>
</file>

<file path=ppt/theme/theme4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3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26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3200" b="0" i="0" u="none" strike="noStrike" cap="none" spc="0" normalizeH="0" baseline="0"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chemeClr val="tx1"/>
        </a:fontRef>
      </a:style>
    </a:spDef>
    <a:lnDef>
      <a:spPr>
        <a:noFill/>
        <a:ln w="25400" cap="flat">
          <a:solidFill>
            <a:srgbClr val="000000"/>
          </a:solidFill>
          <a:prstDash val="solid"/>
          <a:miter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chemeClr val="tx1"/>
        </a:fontRef>
      </a:style>
    </a:lnDef>
    <a:txDef>
      <a:spPr>
        <a:noFill/>
        <a:ln w="12700" cap="flat">
          <a:noFill/>
          <a:miter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2400" b="0" i="0" u="none" strike="noStrike" cap="none" spc="0" normalizeH="0" baseline="0"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chemeClr val="tx1"/>
        </a:fontRef>
      </a:style>
    </a:txDef>
  </a:objectDefaults>
</a:theme>
</file>

<file path=ppt/theme/theme6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22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3200" b="0" i="0" u="none" strike="noStrike" cap="none" spc="0" normalizeH="0" baseline="0"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chemeClr val="tx1"/>
        </a:fontRef>
      </a:style>
    </a:spDef>
    <a:lnDef>
      <a:spPr>
        <a:noFill/>
        <a:ln w="25400" cap="flat">
          <a:solidFill>
            <a:srgbClr val="000000"/>
          </a:solidFill>
          <a:prstDash val="solid"/>
          <a:miter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chemeClr val="tx1"/>
        </a:fontRef>
      </a:style>
    </a:lnDef>
    <a:txDef>
      <a:spPr>
        <a:noFill/>
        <a:ln w="12700" cap="flat">
          <a:noFill/>
          <a:miter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2400" b="0" i="0" u="none" strike="noStrike" cap="none" spc="0" normalizeH="0" baseline="0"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chemeClr val="tx1"/>
        </a:fontRef>
      </a:style>
    </a:txDef>
  </a:objectDefaults>
</a:theme>
</file>

<file path=ppt/theme/theme7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8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ep:Properties xmlns:r="http://schemas.openxmlformats.org/officeDocument/2006/relationships" xmlns:ep="http://schemas.openxmlformats.org/officeDocument/2006/extended-properties" xmlns:vt="http://schemas.openxmlformats.org/officeDocument/2006/docPropsVTypes">
  <ep:Manager/>
  <ep:Company/>
  <ep:Words>164</ep:Words>
  <ep:PresentationFormat>사용자 지정</ep:PresentationFormat>
  <ep:Paragraphs>88</ep:Paragraphs>
  <ep:Slides>45</ep:Slides>
  <ep:Notes>13</ep:Notes>
  <ep:TotalTime>0</ep:TotalTime>
  <ep:HiddenSlides>0</ep:HiddenSlides>
  <ep:MMClips>0</ep:MMClips>
  <ep:HeadingPairs>
    <vt:vector size="4" baseType="variant">
      <vt:variant>
        <vt:lpstr>테마</vt:lpstr>
      </vt:variant>
      <vt:variant>
        <vt:i4>7</vt:i4>
      </vt:variant>
      <vt:variant>
        <vt:lpstr>슬라이드 제목</vt:lpstr>
      </vt:variant>
      <vt:variant>
        <vt:i4>45</vt:i4>
      </vt:variant>
    </vt:vector>
  </ep:HeadingPairs>
  <ep:TitlesOfParts>
    <vt:vector size="52" baseType="lpstr">
      <vt:lpstr>Office 테마</vt:lpstr>
      <vt:lpstr>7_Office 테마</vt:lpstr>
      <vt:lpstr>2_파형</vt:lpstr>
      <vt:lpstr>3_Office 테마</vt:lpstr>
      <vt:lpstr>26_BasicWhite</vt:lpstr>
      <vt:lpstr>22_BasicWhite</vt:lpstr>
      <vt:lpstr>8_Office 테마</vt:lpstr>
      <vt:lpstr>슬라이드 1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  <vt:lpstr>슬라이드 14</vt:lpstr>
      <vt:lpstr>슬라이드 15</vt:lpstr>
      <vt:lpstr>슬라이드 16</vt:lpstr>
      <vt:lpstr>슬라이드 17</vt:lpstr>
      <vt:lpstr>슬라이드 18</vt:lpstr>
      <vt:lpstr>슬라이드 19</vt:lpstr>
      <vt:lpstr>슬라이드 20</vt:lpstr>
      <vt:lpstr>슬라이드 21</vt:lpstr>
      <vt:lpstr>슬라이드 22</vt:lpstr>
      <vt:lpstr>슬라이드 23</vt:lpstr>
      <vt:lpstr>슬라이드 24</vt:lpstr>
      <vt:lpstr>슬라이드 25</vt:lpstr>
      <vt:lpstr>슬라이드 26</vt:lpstr>
      <vt:lpstr>슬라이드 27</vt:lpstr>
      <vt:lpstr>슬라이드 28</vt:lpstr>
      <vt:lpstr>슬라이드 29</vt:lpstr>
      <vt:lpstr>슬라이드 30</vt:lpstr>
      <vt:lpstr>슬라이드 31</vt:lpstr>
      <vt:lpstr>슬라이드 32</vt:lpstr>
      <vt:lpstr>슬라이드 33</vt:lpstr>
      <vt:lpstr>슬라이드 34</vt:lpstr>
      <vt:lpstr>슬라이드 35</vt:lpstr>
      <vt:lpstr>슬라이드 36</vt:lpstr>
      <vt:lpstr>슬라이드 37</vt:lpstr>
      <vt:lpstr>슬라이드 38</vt:lpstr>
      <vt:lpstr>슬라이드 39</vt:lpstr>
      <vt:lpstr>슬라이드 40</vt:lpstr>
      <vt:lpstr>슬라이드 41</vt:lpstr>
      <vt:lpstr>슬라이드 42</vt:lpstr>
      <vt:lpstr>슬라이드 43</vt:lpstr>
      <vt:lpstr>슬라이드 44</vt:lpstr>
      <vt:lpstr>슬라이드 45</vt:lpstr>
    </vt:vector>
  </ep:TitlesOfParts>
  <ep:HyperlinkBase/>
  <ep:Application>Show</ep:Application>
  <ep:AppVersion>12.0000</ep:AppVersion>
</ep:Properties>
</file>

<file path=docProps/core.xml><?xml version="1.0" encoding="utf-8"?>
<cp:coreProperties xmlns:r="http://schemas.openxmlformats.org/officeDocument/2006/relationships"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2022-06-11T10:00:30.000</dcterms:created>
  <dc:creator>이현영</dc:creator>
  <cp:lastModifiedBy>USER</cp:lastModifiedBy>
  <dcterms:modified xsi:type="dcterms:W3CDTF">2023-08-05T10:04:05.082</dcterms:modified>
  <cp:revision>122</cp:revision>
  <dc:title>PowerPoint 프레젠테이션</dc:title>
  <cp:version/>
</cp:coreProperties>
</file>

<file path=docProps/custom.xml><?xml version="1.0" encoding="utf-8"?>
<cfp:Properties xmlns:r="http://schemas.openxmlformats.org/officeDocument/2006/relationships" xmlns:cfp="http://schemas.openxmlformats.org/officeDocument/2006/custom-properties" xmlns:vt="http://schemas.openxmlformats.org/officeDocument/2006/docPropsVTypes"/>
</file>