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891" r:id="rId5"/>
    <p:sldMasterId id="2147483917" r:id="rId6"/>
  </p:sldMasterIdLst>
  <p:notesMasterIdLst>
    <p:notesMasterId r:id="rId43"/>
  </p:notesMasterIdLst>
  <p:sldIdLst>
    <p:sldId id="1998" r:id="rId7"/>
    <p:sldId id="2478" r:id="rId8"/>
    <p:sldId id="2585" r:id="rId9"/>
    <p:sldId id="2586" r:id="rId10"/>
    <p:sldId id="2617" r:id="rId11"/>
    <p:sldId id="2618" r:id="rId12"/>
    <p:sldId id="2619" r:id="rId13"/>
    <p:sldId id="2604" r:id="rId14"/>
    <p:sldId id="2605" r:id="rId15"/>
    <p:sldId id="2606" r:id="rId16"/>
    <p:sldId id="2620" r:id="rId17"/>
    <p:sldId id="2621" r:id="rId18"/>
    <p:sldId id="2622" r:id="rId19"/>
    <p:sldId id="2614" r:id="rId20"/>
    <p:sldId id="2547" r:id="rId21"/>
    <p:sldId id="2548" r:id="rId22"/>
    <p:sldId id="2549" r:id="rId23"/>
    <p:sldId id="2550" r:id="rId24"/>
    <p:sldId id="2609" r:id="rId25"/>
    <p:sldId id="2610" r:id="rId26"/>
    <p:sldId id="2611" r:id="rId27"/>
    <p:sldId id="2445" r:id="rId28"/>
    <p:sldId id="2553" r:id="rId29"/>
    <p:sldId id="2527" r:id="rId30"/>
    <p:sldId id="2616" r:id="rId31"/>
    <p:sldId id="2312" r:id="rId32"/>
    <p:sldId id="2623" r:id="rId33"/>
    <p:sldId id="2624" r:id="rId34"/>
    <p:sldId id="2625" r:id="rId35"/>
    <p:sldId id="2315" r:id="rId36"/>
    <p:sldId id="1125" r:id="rId37"/>
    <p:sldId id="2006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866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114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183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96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63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245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1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402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9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08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75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24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964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열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여덟 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21182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20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445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699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박기윤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6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느헤미야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507829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느헤미야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우리의 모든 대적과 주위에 있는 이방 족속들이 이를 듣고 다 두려워하여 크게 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r>
              <a:rPr lang="ko-KR" altLang="en-US" sz="6600" b="1" dirty="0" smtClean="0">
                <a:solidFill>
                  <a:prstClr val="black"/>
                </a:solidFill>
              </a:rPr>
              <a:t>낙담하였으니 그들이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295463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느헤미야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>
                <a:solidFill>
                  <a:prstClr val="black"/>
                </a:solidFill>
              </a:rPr>
              <a:t>우리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하나님께서 </a:t>
            </a:r>
            <a:r>
              <a:rPr lang="ko-KR" altLang="en-US" sz="6000" b="1" dirty="0">
                <a:solidFill>
                  <a:prstClr val="black"/>
                </a:solidFill>
              </a:rPr>
              <a:t>이 역사를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이루신 것을 앎이니라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9504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808" y="1907654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그 무엇도 막을 수 없어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허지</a:t>
            </a:r>
            <a:r>
              <a:rPr lang="ko-KR" altLang="en-US" sz="7900" b="1" dirty="0" err="1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88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77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07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68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4036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5970763"/>
      </p:ext>
    </p:extLst>
  </p:cSld>
  <p:clrMapOvr>
    <a:masterClrMapping/>
  </p:clrMapOvr>
  <p:transition spd="med"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300</Words>
  <Application>Microsoft Office PowerPoint</Application>
  <PresentationFormat>사용자 지정</PresentationFormat>
  <Paragraphs>111</Paragraphs>
  <Slides>36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Office 테마</vt:lpstr>
      <vt:lpstr>7_Office 테마</vt:lpstr>
      <vt:lpstr>1_Office 테마</vt:lpstr>
      <vt:lpstr>White</vt:lpstr>
      <vt:lpstr>4_White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sw931</cp:lastModifiedBy>
  <cp:revision>31</cp:revision>
  <dcterms:created xsi:type="dcterms:W3CDTF">2022-06-11T10:00:30Z</dcterms:created>
  <dcterms:modified xsi:type="dcterms:W3CDTF">2022-10-08T00:21:15Z</dcterms:modified>
</cp:coreProperties>
</file>