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124" r:id="rId4"/>
    <p:sldMasterId id="2147485161" r:id="rId5"/>
    <p:sldMasterId id="2147485173" r:id="rId6"/>
  </p:sldMasterIdLst>
  <p:notesMasterIdLst>
    <p:notesMasterId r:id="rId44"/>
  </p:notesMasterIdLst>
  <p:sldIdLst>
    <p:sldId id="1998" r:id="rId7"/>
    <p:sldId id="308" r:id="rId8"/>
    <p:sldId id="3498" r:id="rId9"/>
    <p:sldId id="3499" r:id="rId10"/>
    <p:sldId id="296" r:id="rId11"/>
    <p:sldId id="3850" r:id="rId12"/>
    <p:sldId id="3849" r:id="rId13"/>
    <p:sldId id="319" r:id="rId14"/>
    <p:sldId id="3851" r:id="rId15"/>
    <p:sldId id="3852" r:id="rId16"/>
    <p:sldId id="3853" r:id="rId17"/>
    <p:sldId id="320" r:id="rId18"/>
    <p:sldId id="3854" r:id="rId19"/>
    <p:sldId id="2547" r:id="rId20"/>
    <p:sldId id="2548" r:id="rId21"/>
    <p:sldId id="2549" r:id="rId22"/>
    <p:sldId id="2550" r:id="rId23"/>
    <p:sldId id="3855" r:id="rId24"/>
    <p:sldId id="3856" r:id="rId25"/>
    <p:sldId id="2915" r:id="rId26"/>
    <p:sldId id="3778" r:id="rId27"/>
    <p:sldId id="3779" r:id="rId28"/>
    <p:sldId id="3780" r:id="rId29"/>
    <p:sldId id="2919" r:id="rId30"/>
    <p:sldId id="3807" r:id="rId31"/>
    <p:sldId id="3822" r:id="rId32"/>
    <p:sldId id="3821" r:id="rId33"/>
    <p:sldId id="3857" r:id="rId34"/>
    <p:sldId id="3858" r:id="rId35"/>
    <p:sldId id="3859" r:id="rId36"/>
    <p:sldId id="3860" r:id="rId37"/>
    <p:sldId id="2922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93411" autoAdjust="0"/>
  </p:normalViewPr>
  <p:slideViewPr>
    <p:cSldViewPr snapToGrid="0">
      <p:cViewPr varScale="1">
        <p:scale>
          <a:sx n="78" d="100"/>
          <a:sy n="78" d="100"/>
        </p:scale>
        <p:origin x="518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459B-5217-641C-99CF-83D08CC2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085C4A-4CFC-62D2-BB7B-A71F9C847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20F79C-7B7B-D671-50F8-0959183B7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8327B-788F-73AA-FD40-56A536C9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5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9469-D252-192F-4FBA-89561509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DACF9B-274C-D714-D553-4C8F062B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206031-D58C-90E3-C21F-DEB19B0C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6D69F0-849A-A649-D80F-2A90A4114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A1F5C-199B-E03F-92A3-2F1B8E21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05B5F6-B1F0-2563-06F0-60030C143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281016-A7CD-7A90-C9D4-7B25F750E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5238D8-20E4-C266-C68F-2772875B6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5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EAC8-C258-E67F-BBD1-12BA3EAB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3981E7-D15E-FE52-67B9-036D8564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B00192-7986-D68F-32D5-5C0A62272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8BC06E-3C32-A881-4383-1EC02BA6A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F2A22-54B0-F6FB-8A57-86D40DF8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DF4BC4-05CA-7880-AFBE-B32D7BD80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98E4CB-CF33-7B11-156E-BAC5BE852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558EFF-691A-0706-FE9F-7AF7D86BE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81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2CB8-4918-1DBF-0C7B-DB18DC0C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7CF642-ECA5-C37A-034C-6F496B21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1DC1B-F6E5-3D57-611B-2714774E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3FCFBC-B3D1-00E9-F922-90178C4F2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F7AC5-3D30-FECD-7642-3F5F42EB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584435-3FFF-B77C-F8F7-3D13FC924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81D25E-6E16-E996-7973-C317AE0C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3F975-72EE-20B2-7B6F-54D3C6C4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8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90C5-A5C3-1779-1482-F244A6CF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C22330-F317-D648-72D0-C272BDF9E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4018D2-0B39-6653-05E7-9B0FD25D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FB210-7265-C3C4-F397-370E17A09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74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31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3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021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005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9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70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22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82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87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227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9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092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9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97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52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8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6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94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4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D64E-6489-4F72-AD9F-87D39CBEA7A7}" type="datetimeFigureOut">
              <a:rPr lang="ko-KR" altLang="en-US" smtClean="0"/>
              <a:t>2025-12-06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0FCE-29AC-47D7-95DC-3284FF9E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F48F64C-43C0-B337-FFE7-AC1D8298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71AEAEB-815F-B57C-BD11-BE37C446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A51E7-6E3A-49A2-0A08-2FFDAC53191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8711B-74EA-0DE7-8386-C89A51B9EB35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예전엔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사실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땅에 오신 그 이유를</a:t>
            </a:r>
          </a:p>
        </p:txBody>
      </p:sp>
    </p:spTree>
    <p:extLst>
      <p:ext uri="{BB962C8B-B14F-4D97-AF65-F5344CB8AC3E}">
        <p14:creationId xmlns:p14="http://schemas.microsoft.com/office/powerpoint/2010/main" val="32909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C418-B5EC-5D39-EA18-7C20CABC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F18BAD8-1488-A89C-7044-B0835AFC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665AFB1-3A6D-2F91-F2C7-0BE7B965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F896C-D995-4866-B42B-F742A237762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EAB50-E5CA-FD39-DA07-8DC742A2EFE2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이제는 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날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구원하셨대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5679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6FC69-0C55-19E0-920D-701DABCCB685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24094-77B3-39BC-1B84-6EC0A03BA852}"/>
              </a:ext>
            </a:extLst>
          </p:cNvPr>
          <p:cNvSpPr txBox="1"/>
          <p:nvPr/>
        </p:nvSpPr>
        <p:spPr>
          <a:xfrm>
            <a:off x="668593" y="1905506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하나님의 구원을 기다리는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사람들이여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영광이 그 나라 기다리는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사람들이여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기뻐하라 기뻐 기뻐하라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16974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471A-14DB-DB48-D7D9-F39FCE46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AFE21-3685-CF4E-79C7-C4C38E8CB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2EA12F-441D-AFFF-2CA9-7F7D3DEA4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15CED-8E81-7AC3-85E8-C8382D7F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DD5EF-5FF1-3C2D-A3CA-04FCDCBDDF51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CCF3E-FE80-0D12-D297-CF84410F44A1}"/>
              </a:ext>
            </a:extLst>
          </p:cNvPr>
          <p:cNvSpPr txBox="1"/>
          <p:nvPr/>
        </p:nvSpPr>
        <p:spPr>
          <a:xfrm>
            <a:off x="727587" y="1448306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하나님의 영광 우리에게 비추었네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아기 예수 태어나심 감사해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찬양해</a:t>
            </a:r>
          </a:p>
        </p:txBody>
      </p:sp>
    </p:spTree>
    <p:extLst>
      <p:ext uri="{BB962C8B-B14F-4D97-AF65-F5344CB8AC3E}">
        <p14:creationId xmlns:p14="http://schemas.microsoft.com/office/powerpoint/2010/main" val="242680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14E2-12CB-DF24-9137-D9ECE64E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B4CBD-E041-8E9E-5847-1841AB011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F53BCC-028E-ED06-7D22-0F6FF4DCE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CAED1-B811-3414-03A4-86E0B84D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00511-274F-E1D3-A38F-360176C54DA3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3539B-A995-CC0D-5A0A-DCE88DF218DD}"/>
              </a:ext>
            </a:extLst>
          </p:cNvPr>
          <p:cNvSpPr txBox="1"/>
          <p:nvPr/>
        </p:nvSpPr>
        <p:spPr>
          <a:xfrm>
            <a:off x="668593" y="1905506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구원을 기다리는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사람들이여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영광이 그 나라 기다리는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사람들이여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기뻐하라 기뻐 기뻐하라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79332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B10D5-EA8B-40DD-9562-938D4B92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A6A97-9507-EFA1-D0D2-AD46101D9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924CFE-5E52-F53E-A62B-961A7C206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35B3B-8983-9423-DF56-DBE0785E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21C5C-5AC5-EAB0-FA5B-644691864891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261F1-7D2A-C6E1-AF3E-1751D686A707}"/>
              </a:ext>
            </a:extLst>
          </p:cNvPr>
          <p:cNvSpPr txBox="1"/>
          <p:nvPr/>
        </p:nvSpPr>
        <p:spPr>
          <a:xfrm>
            <a:off x="727587" y="1448306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영광 우리에게 비추었네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 태어나심 감사해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찬양해</a:t>
            </a:r>
          </a:p>
        </p:txBody>
      </p:sp>
    </p:spTree>
    <p:extLst>
      <p:ext uri="{BB962C8B-B14F-4D97-AF65-F5344CB8AC3E}">
        <p14:creationId xmlns:p14="http://schemas.microsoft.com/office/powerpoint/2010/main" val="298587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ECD4-C787-0F32-A6E4-65E73A52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1F30507-C5AC-055E-733C-F4D8465C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3A337A3-7E82-6A42-5B21-2A038FDC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47" y="-52137"/>
            <a:ext cx="12204700" cy="696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045B9-82E7-2D8A-2406-A974FC4176F1}"/>
              </a:ext>
            </a:extLst>
          </p:cNvPr>
          <p:cNvSpPr txBox="1"/>
          <p:nvPr/>
        </p:nvSpPr>
        <p:spPr>
          <a:xfrm>
            <a:off x="1090862" y="1913264"/>
            <a:ext cx="10438063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ko-KR" altLang="en-US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찬양해요♪</a:t>
            </a:r>
            <a:r>
              <a:rPr lang="en-US" altLang="ko-KR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51198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박시원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23163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요한 일서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5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요한일서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70277" y="1621012"/>
            <a:ext cx="11182856" cy="470897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그에게서 듣고 너희에게 전하는 소식은 이것이니 곧 하나님은 빛이시라 그에게는 어둠이 조금도 없으시다는 것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이니라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아멘</a:t>
            </a:r>
            <a:r>
              <a:rPr lang="en-US" altLang="ko-KR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~)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하나님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은 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빛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이시라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그 이름 임마누엘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유대 땅 작은 마을 베들레헴에</a:t>
            </a:r>
            <a:endParaRPr lang="en-US" altLang="ko-KR" sz="5400" dirty="0"/>
          </a:p>
          <a:p>
            <a:pPr algn="ctr"/>
            <a:r>
              <a:rPr lang="ko-KR" altLang="en-US" sz="5400" dirty="0"/>
              <a:t>사람의 몸을 입고 아들로 오신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크고 놀라운 그 이름 예수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우리들 모든 죄에서 구원하셨네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약속대로 오신 그 이름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임마누엘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5013-5CB0-1375-7A31-2565B4BD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06CE078-6D5B-B25E-28F9-8DF08216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85D15-6F88-4A9F-2270-A05CC0061DE1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유대 땅 작은 마을 베들레헴에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사람의 몸을 입고 아들로 오신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5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31B6-FC65-CAED-5456-C36964E7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A596416-CF0C-F38A-9390-5C7BC79C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7977B-11AE-CCFD-A4F1-47F7793DA5A8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크고 놀라운 그 이름 예수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우리들 모든 죄에서 구원하셨네</a:t>
            </a:r>
          </a:p>
        </p:txBody>
      </p:sp>
    </p:spTree>
    <p:extLst>
      <p:ext uri="{BB962C8B-B14F-4D97-AF65-F5344CB8AC3E}">
        <p14:creationId xmlns:p14="http://schemas.microsoft.com/office/powerpoint/2010/main" val="313444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AF5E-4306-8DDD-0EDA-5325F9EB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4DD6990-A7F6-78EC-6272-769DB4E2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9134B-7F35-460F-F7CD-4460E1E26397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약속대로 오신 그 이름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임마누엘</a:t>
            </a:r>
          </a:p>
        </p:txBody>
      </p:sp>
    </p:spTree>
    <p:extLst>
      <p:ext uri="{BB962C8B-B14F-4D97-AF65-F5344CB8AC3E}">
        <p14:creationId xmlns:p14="http://schemas.microsoft.com/office/powerpoint/2010/main" val="2141102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654C8-17D9-E47D-2440-F9508672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8152BA5-540D-7A87-AB1D-F3D8A1B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700C78-FBA5-8E1C-B1B7-7AA2231A1713}"/>
              </a:ext>
            </a:extLst>
          </p:cNvPr>
          <p:cNvSpPr txBox="1"/>
          <p:nvPr/>
        </p:nvSpPr>
        <p:spPr>
          <a:xfrm>
            <a:off x="484909" y="873082"/>
            <a:ext cx="11222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우리와 영원히 함께 하시네</a:t>
            </a:r>
          </a:p>
        </p:txBody>
      </p:sp>
    </p:spTree>
    <p:extLst>
      <p:ext uri="{BB962C8B-B14F-4D97-AF65-F5344CB8AC3E}">
        <p14:creationId xmlns:p14="http://schemas.microsoft.com/office/powerpoint/2010/main" val="185543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B3EF-9735-5E1E-D2D3-49BDEBDA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1FA55F9-5695-596B-43AC-6A01C80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813337-C047-056A-FCF3-1DBFAD4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4C193-4D43-7A21-6E96-B32C88E2CE68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198F-98AD-5954-D4A3-87E4C0312647}"/>
              </a:ext>
            </a:extLst>
          </p:cNvPr>
          <p:cNvSpPr txBox="1"/>
          <p:nvPr/>
        </p:nvSpPr>
        <p:spPr>
          <a:xfrm>
            <a:off x="1070032" y="1562658"/>
            <a:ext cx="11377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FFFF00"/>
                </a:solidFill>
              </a:rPr>
              <a:t>천사들의 노래가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하늘에서 들리니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산과들이 기뻐서 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 err="1">
                <a:solidFill>
                  <a:srgbClr val="FFFF00"/>
                </a:solidFill>
              </a:rPr>
              <a:t>메아리쳐</a:t>
            </a:r>
            <a:r>
              <a:rPr lang="ko-KR" altLang="en-US" sz="5400" b="1" dirty="0">
                <a:solidFill>
                  <a:srgbClr val="FFFF00"/>
                </a:solidFill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412535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363-3486-62B2-23EC-25908516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99311FA-3798-EE70-042D-A7BFBBEE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C0064B-4B2D-D14B-64D7-7702D730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F9C17-199E-BEED-950E-3049569CC287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2262-F912-C3F4-CCEC-0AB3B0A86B95}"/>
              </a:ext>
            </a:extLst>
          </p:cNvPr>
          <p:cNvSpPr txBox="1"/>
          <p:nvPr/>
        </p:nvSpPr>
        <p:spPr>
          <a:xfrm>
            <a:off x="1070032" y="1562658"/>
            <a:ext cx="1137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밤중에 목자들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저기 양떼 지킬 때</a:t>
            </a:r>
            <a:endParaRPr lang="en-US" altLang="ko-KR" sz="5400" b="1" dirty="0">
              <a:solidFill>
                <a:srgbClr val="FFFF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청아하게 들린다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4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40DD-1DEE-B28E-EDD8-057E8E27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6BA8D1F-4A98-FEEE-7E1A-EDAEC488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837963F-891F-EB71-8703-2A8A5242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C152D-46DA-B7CE-663D-BDAF443E8763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435F-D1B9-1ED2-5F9C-026C8D7EBF06}"/>
              </a:ext>
            </a:extLst>
          </p:cNvPr>
          <p:cNvSpPr txBox="1"/>
          <p:nvPr/>
        </p:nvSpPr>
        <p:spPr>
          <a:xfrm>
            <a:off x="1070032" y="1562658"/>
            <a:ext cx="1137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2580-B347-9868-B6A4-96D316D2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8C4EDF1-BE1D-A4FB-E073-F0AA7D33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FCB264B-EDCC-A344-AC40-64950191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0F188-4A95-9AD8-F465-7D3DBA535CEA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D163-F1B1-9818-ABEA-856D54685634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사랑하신대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구원하셨대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D3B1-823F-234B-12E9-33392C20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50FF7AB-1AAB-0BEC-D529-3831E6BB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F30501C-8CAD-58A6-EBBE-853B7E6D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D1D58-FAE6-AA14-E8FB-82F465BC37D5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178B2-3081-5E94-5AE9-13730875719A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위해 십자가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죽으셨대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주의 자녀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삼으셨대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98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31183</TotalTime>
  <Words>533</Words>
  <Application>Microsoft Office PowerPoint</Application>
  <PresentationFormat>와이드스크린</PresentationFormat>
  <Paragraphs>178</Paragraphs>
  <Slides>37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37</vt:i4>
      </vt:variant>
    </vt:vector>
  </HeadingPairs>
  <TitlesOfParts>
    <vt:vector size="53" baseType="lpstr">
      <vt:lpstr>08서울한강체 M</vt:lpstr>
      <vt:lpstr>HY견고딕</vt:lpstr>
      <vt:lpstr>HY그래픽M</vt:lpstr>
      <vt:lpstr>HY엽서L</vt:lpstr>
      <vt:lpstr>HY엽서M</vt:lpstr>
      <vt:lpstr>HY중고딕</vt:lpstr>
      <vt:lpstr>맑은 고딕</vt:lpstr>
      <vt:lpstr>타이포_소곤소곤 M</vt:lpstr>
      <vt:lpstr>함초롬돋움</vt:lpstr>
      <vt:lpstr>Arial</vt:lpstr>
      <vt:lpstr>Office 테마</vt:lpstr>
      <vt:lpstr>7_Office 테마</vt:lpstr>
      <vt:lpstr>8_Office 테마</vt:lpstr>
      <vt:lpstr>9_Office 테마</vt:lpstr>
      <vt:lpstr>1_Office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439</cp:revision>
  <dcterms:created xsi:type="dcterms:W3CDTF">2022-06-11T10:00:30Z</dcterms:created>
  <dcterms:modified xsi:type="dcterms:W3CDTF">2025-12-06T10:23:16Z</dcterms:modified>
  <cp:version/>
</cp:coreProperties>
</file>