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161" r:id="rId6"/>
    <p:sldMasterId id="2147484270" r:id="rId7"/>
    <p:sldMasterId id="2147484443" r:id="rId8"/>
    <p:sldMasterId id="2147484455" r:id="rId9"/>
    <p:sldMasterId id="2147484499" r:id="rId10"/>
    <p:sldMasterId id="2147484515" r:id="rId11"/>
    <p:sldMasterId id="2147484527" r:id="rId12"/>
    <p:sldMasterId id="2147484539" r:id="rId13"/>
    <p:sldMasterId id="2147484551" r:id="rId14"/>
  </p:sldMasterIdLst>
  <p:notesMasterIdLst>
    <p:notesMasterId r:id="rId58"/>
  </p:notesMasterIdLst>
  <p:sldIdLst>
    <p:sldId id="1998" r:id="rId15"/>
    <p:sldId id="1992" r:id="rId16"/>
    <p:sldId id="2076" r:id="rId17"/>
    <p:sldId id="2077" r:id="rId18"/>
    <p:sldId id="2078" r:id="rId19"/>
    <p:sldId id="2073" r:id="rId20"/>
    <p:sldId id="2074" r:id="rId21"/>
    <p:sldId id="2075" r:id="rId22"/>
    <p:sldId id="2069" r:id="rId23"/>
    <p:sldId id="2041" r:id="rId24"/>
    <p:sldId id="2042" r:id="rId25"/>
    <p:sldId id="2043" r:id="rId26"/>
    <p:sldId id="2044" r:id="rId27"/>
    <p:sldId id="2045" r:id="rId28"/>
    <p:sldId id="2046" r:id="rId29"/>
    <p:sldId id="2047" r:id="rId30"/>
    <p:sldId id="2048" r:id="rId31"/>
    <p:sldId id="2049" r:id="rId32"/>
    <p:sldId id="2050" r:id="rId33"/>
    <p:sldId id="2051" r:id="rId34"/>
    <p:sldId id="2079" r:id="rId35"/>
    <p:sldId id="2080" r:id="rId36"/>
    <p:sldId id="2081" r:id="rId37"/>
    <p:sldId id="2062" r:id="rId38"/>
    <p:sldId id="1916" r:id="rId39"/>
    <p:sldId id="1917" r:id="rId40"/>
    <p:sldId id="1918" r:id="rId41"/>
    <p:sldId id="1919" r:id="rId42"/>
    <p:sldId id="2058" r:id="rId43"/>
    <p:sldId id="2059" r:id="rId44"/>
    <p:sldId id="2060" r:id="rId45"/>
    <p:sldId id="2061" r:id="rId46"/>
    <p:sldId id="2003" r:id="rId47"/>
    <p:sldId id="2005" r:id="rId48"/>
    <p:sldId id="2056" r:id="rId49"/>
    <p:sldId id="2057" r:id="rId50"/>
    <p:sldId id="2004" r:id="rId51"/>
    <p:sldId id="2006" r:id="rId52"/>
    <p:sldId id="1125" r:id="rId53"/>
    <p:sldId id="1932" r:id="rId54"/>
    <p:sldId id="1933" r:id="rId55"/>
    <p:sldId id="1934" r:id="rId56"/>
    <p:sldId id="1996" r:id="rId57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0FF"/>
    <a:srgbClr val="ACD160"/>
    <a:srgbClr val="E2BB40"/>
    <a:srgbClr val="111111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8489" autoAdjust="0"/>
  </p:normalViewPr>
  <p:slideViewPr>
    <p:cSldViewPr>
      <p:cViewPr varScale="1">
        <p:scale>
          <a:sx n="86" d="100"/>
          <a:sy n="86" d="100"/>
        </p:scale>
        <p:origin x="-710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39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/>
              <a:t>마우스 오른쪽 클릭 후 텍스트편집</a:t>
            </a:r>
            <a:r>
              <a:rPr lang="en-US" altLang="ko-KR"/>
              <a:t>(</a:t>
            </a:r>
            <a:r>
              <a:rPr lang="ko-KR" altLang="en-US"/>
              <a:t>문자열추가</a:t>
            </a:r>
            <a:r>
              <a:rPr lang="en-US" altLang="ko-KR"/>
              <a:t>) </a:t>
            </a:r>
            <a:r>
              <a:rPr lang="ko-KR" altLang="en-US"/>
              <a:t>버튼 누른후 텍스트 삽입 바랍니다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3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86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4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F4BD-9D00-42A2-A33A-2F6D46912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68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198A7-439A-4A9A-8EEE-76ED004545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909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89485-C494-44D3-A736-72DBE458BFF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638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F83F-1A00-4E37-A407-888929F19B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662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9B4D8-4508-41D1-AE60-718E08802E4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33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B731B-DB30-4222-8140-18A36FCD570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6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8BA-2116-4202-BB11-09F136923B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40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7A0C6-C069-4133-9643-B0942EC8C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099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016C-2C0A-4E98-9BD8-241EF328222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99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9F4E0-CF96-4FA4-9B77-A284A2C4F09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881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5EC1A-48D6-4129-8463-3B009B95A0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572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E0B2-3B2A-440D-8D51-505397DEA7D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0EDB-5FB5-4D70-8117-10D193BF06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00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C5BF-3D08-454B-B8F3-474B53D204D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0C66-EBFF-4BBB-8862-F1187C491B1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214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CD7B-94F2-417F-9336-5063144462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FF31-78F5-4A5A-B315-8D79A66AFBB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92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99E1-C5E8-4D6D-9C2D-127F24A2731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2BAF-4711-4202-9533-CD954171237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32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1290-0B87-4491-9BB6-87D9715E07C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9A78-77A6-481D-87E2-499D3391D8C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F958-171C-42A0-8616-F1B6EDF97A8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18DE-84D0-46C4-AC82-0485354250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408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아기와예수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D4D5-1F08-4A2D-A73B-28D83C91224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02A6-B34D-4A1F-BAC8-5CA7B8E6011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104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7A03-C887-4038-A778-63F846F918C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9CD7-E58B-421F-B3E8-D6C455B45DA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664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477E-5E2B-4404-A6CC-ECA3E1D67B1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3C4F-90DE-43B1-8ACC-E1D1B8B5CC5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971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9C2B-3477-40FC-8A5A-DBB7B6F51CF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DFD-4209-4016-957C-6D2A8E9A8A5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098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5031-8463-4094-A174-5825576C722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EF26-A935-48C8-B8AE-5ABFE1B20A6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5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18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61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4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7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7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7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6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78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9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54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3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0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71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06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4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6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56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56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62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3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5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27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95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9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59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72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4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3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43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22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56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00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2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9" y="5304699"/>
            <a:ext cx="10985503" cy="238868"/>
          </a:xfrm>
          <a:prstGeom prst="rect">
            <a:avLst/>
          </a:prstGeom>
        </p:spPr>
        <p:txBody>
          <a:bodyPr lIns="20407" tIns="20407" rIns="20407" bIns="20407"/>
          <a:lstStyle>
            <a:lvl1pPr defTabSz="388109">
              <a:defRPr sz="1600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8714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8" y="371492"/>
            <a:ext cx="13373103" cy="6007101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3529013"/>
            <a:ext cx="10985501" cy="1743076"/>
          </a:xfrm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7" y="1272068"/>
            <a:ext cx="10984312" cy="238867"/>
          </a:xfrm>
          <a:prstGeom prst="rect">
            <a:avLst/>
          </a:prstGeom>
        </p:spPr>
        <p:txBody>
          <a:bodyPr lIns="20407" tIns="20407" rIns="20407" bIns="20407"/>
          <a:lstStyle>
            <a:lvl1pPr defTabSz="388109">
              <a:defRPr sz="1600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5210982"/>
            <a:ext cx="10985501" cy="418857"/>
          </a:xfrm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6289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13"/>
          </p:nvPr>
        </p:nvSpPr>
        <p:spPr>
          <a:xfrm>
            <a:off x="5486399" y="781053"/>
            <a:ext cx="6072420" cy="5300663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333517"/>
            <a:ext cx="4889501" cy="2205853"/>
          </a:xfrm>
          <a:prstGeom prst="rect">
            <a:avLst/>
          </a:prstGeom>
        </p:spPr>
        <p:txBody>
          <a:bodyPr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3504966"/>
            <a:ext cx="4889501" cy="2019534"/>
          </a:xfrm>
          <a:prstGeom prst="rect">
            <a:avLst/>
          </a:prstGeom>
        </p:spPr>
        <p:txBody>
          <a:bodyPr/>
          <a:lstStyle/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91436" y="5705026"/>
            <a:ext cx="202885" cy="1996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2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7"/>
            <a:ext cx="10985501" cy="3096005"/>
          </a:xfrm>
          <a:prstGeom prst="rect">
            <a:avLst/>
          </a:prstGeom>
        </p:spPr>
        <p:txBody>
          <a:bodyPr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785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7"/>
            <a:ext cx="10985501" cy="3096005"/>
          </a:xfrm>
          <a:prstGeom prst="rect">
            <a:avLst/>
          </a:prstGeom>
        </p:spPr>
        <p:txBody>
          <a:bodyPr numCol="2" spcCol="490333"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1408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4889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2450439"/>
            <a:ext cx="4889501" cy="3096236"/>
          </a:xfrm>
          <a:prstGeom prst="rect">
            <a:avLst/>
          </a:prstGeom>
        </p:spPr>
        <p:txBody>
          <a:bodyPr/>
          <a:lstStyle>
            <a:lvl1pPr marL="361374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1pPr>
            <a:lvl2pPr marL="871547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2pPr>
            <a:lvl3pPr marL="1381721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3pPr>
            <a:lvl4pPr marL="1891895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4pPr>
            <a:lvl5pPr marL="2402069" indent="-361374" defTabSz="1451125">
              <a:lnSpc>
                <a:spcPct val="90000"/>
              </a:lnSpc>
              <a:spcBef>
                <a:spcPts val="2678"/>
              </a:spcBef>
              <a:buSzPct val="123000"/>
              <a:buChar char="•"/>
              <a:defRPr sz="28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half" idx="14"/>
          </p:nvPr>
        </p:nvSpPr>
        <p:spPr>
          <a:xfrm>
            <a:off x="6096004" y="704527"/>
            <a:ext cx="5458437" cy="5458437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79"/>
            <a:ext cx="4889501" cy="538163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406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59" y="2557463"/>
            <a:ext cx="10985503" cy="1743076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91436" y="5705026"/>
            <a:ext cx="202885" cy="1996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720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63"/>
            <a:ext cx="10985501" cy="538106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5469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2" y="1262079"/>
            <a:ext cx="10985501" cy="538163"/>
          </a:xfrm>
          <a:prstGeom prst="rect">
            <a:avLst/>
          </a:prstGeom>
        </p:spPr>
        <p:txBody>
          <a:bodyPr anchor="t"/>
          <a:lstStyle>
            <a:lvl1pPr>
              <a:defRPr sz="5000" spc="-100"/>
            </a:lvl1pPr>
          </a:lstStyle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1747112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defTabSz="363545">
              <a:defRPr sz="2400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2" y="2450447"/>
            <a:ext cx="10985501" cy="3096005"/>
          </a:xfrm>
          <a:prstGeom prst="rect">
            <a:avLst/>
          </a:prstGeom>
        </p:spPr>
        <p:txBody>
          <a:bodyPr/>
          <a:lstStyle>
            <a:lvl1pPr>
              <a:spcBef>
                <a:spcPts val="1004"/>
              </a:spcBef>
              <a:defRPr b="0" spc="-32"/>
            </a:lvl1pPr>
            <a:lvl2pPr>
              <a:spcBef>
                <a:spcPts val="1004"/>
              </a:spcBef>
              <a:defRPr b="0" spc="-32"/>
            </a:lvl2pPr>
            <a:lvl3pPr>
              <a:spcBef>
                <a:spcPts val="1004"/>
              </a:spcBef>
              <a:defRPr b="0" spc="-32"/>
            </a:lvl3pPr>
            <a:lvl4pPr>
              <a:spcBef>
                <a:spcPts val="1004"/>
              </a:spcBef>
              <a:defRPr b="0" spc="-32"/>
            </a:lvl4pPr>
            <a:lvl5pPr>
              <a:spcBef>
                <a:spcPts val="1004"/>
              </a:spcBef>
              <a:defRPr b="0" spc="-32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64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2" y="2702569"/>
            <a:ext cx="10985501" cy="1452869"/>
          </a:xfrm>
          <a:prstGeom prst="rect">
            <a:avLst/>
          </a:prstGeom>
        </p:spPr>
        <p:txBody>
          <a:bodyPr anchor="ctr"/>
          <a:lstStyle>
            <a:lvl1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451125">
              <a:lnSpc>
                <a:spcPct val="80000"/>
              </a:lnSpc>
              <a:defRPr sz="6900" b="0" spc="-13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8986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2" y="1260738"/>
            <a:ext cx="10985501" cy="2715595"/>
          </a:xfrm>
          <a:prstGeom prst="rect">
            <a:avLst/>
          </a:prstGeom>
        </p:spPr>
        <p:txBody>
          <a:bodyPr anchor="b"/>
          <a:lstStyle>
            <a:lvl1pPr algn="ctr" defTabSz="1451125">
              <a:lnSpc>
                <a:spcPct val="80000"/>
              </a:lnSpc>
              <a:defRPr sz="14700" spc="-147"/>
            </a:lvl1pPr>
            <a:lvl2pPr algn="ctr" defTabSz="1451125">
              <a:lnSpc>
                <a:spcPct val="80000"/>
              </a:lnSpc>
              <a:defRPr sz="14700" spc="-147"/>
            </a:lvl2pPr>
            <a:lvl3pPr algn="ctr" defTabSz="1451125">
              <a:lnSpc>
                <a:spcPct val="80000"/>
              </a:lnSpc>
              <a:defRPr sz="14700" spc="-147"/>
            </a:lvl3pPr>
            <a:lvl4pPr algn="ctr" defTabSz="1451125">
              <a:lnSpc>
                <a:spcPct val="80000"/>
              </a:lnSpc>
              <a:defRPr sz="14700" spc="-147"/>
            </a:lvl4pPr>
            <a:lvl5pPr algn="ctr" defTabSz="1451125">
              <a:lnSpc>
                <a:spcPct val="80000"/>
              </a:lnSpc>
              <a:defRPr sz="14700" spc="-147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2" y="3955568"/>
            <a:ext cx="10985501" cy="350543"/>
          </a:xfrm>
          <a:prstGeom prst="rect">
            <a:avLst/>
          </a:prstGeom>
        </p:spPr>
        <p:txBody>
          <a:bodyPr lIns="20407" tIns="20407" rIns="20407" bIns="20407"/>
          <a:lstStyle>
            <a:lvl1pPr algn="ctr" defTabSz="363545">
              <a:defRPr sz="2400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942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5013" y="4860545"/>
            <a:ext cx="10100027" cy="238868"/>
          </a:xfrm>
          <a:prstGeom prst="rect">
            <a:avLst/>
          </a:prstGeom>
        </p:spPr>
        <p:txBody>
          <a:bodyPr lIns="20407" tIns="20407" rIns="20407" bIns="20407"/>
          <a:lstStyle>
            <a:lvl1pPr defTabSz="417586">
              <a:defRPr sz="1700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6971" y="2709701"/>
            <a:ext cx="10438079" cy="1438605"/>
          </a:xfrm>
          <a:prstGeom prst="rect">
            <a:avLst/>
          </a:prstGeom>
        </p:spPr>
        <p:txBody>
          <a:bodyPr/>
          <a:lstStyle>
            <a:lvl1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80242" indent="-279651" defTabSz="1451125">
              <a:lnSpc>
                <a:spcPct val="90000"/>
              </a:lnSpc>
              <a:defRPr sz="5000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4299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이미지"/>
          <p:cNvSpPr>
            <a:spLocks noGrp="1"/>
          </p:cNvSpPr>
          <p:nvPr>
            <p:ph type="pic" sz="quarter" idx="13"/>
          </p:nvPr>
        </p:nvSpPr>
        <p:spPr>
          <a:xfrm>
            <a:off x="7880359" y="1238249"/>
            <a:ext cx="3719551" cy="2231130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5" name="이미지"/>
          <p:cNvSpPr>
            <a:spLocks noGrp="1"/>
          </p:cNvSpPr>
          <p:nvPr>
            <p:ph type="pic" sz="half" idx="14"/>
          </p:nvPr>
        </p:nvSpPr>
        <p:spPr>
          <a:xfrm>
            <a:off x="6750052" y="2349103"/>
            <a:ext cx="5219701" cy="4556318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6" name="이미지"/>
          <p:cNvSpPr>
            <a:spLocks noGrp="1"/>
          </p:cNvSpPr>
          <p:nvPr>
            <p:ph type="pic" idx="15"/>
          </p:nvPr>
        </p:nvSpPr>
        <p:spPr>
          <a:xfrm>
            <a:off x="-69852" y="1043004"/>
            <a:ext cx="8305803" cy="4672013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578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5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이미지"/>
          <p:cNvSpPr>
            <a:spLocks noGrp="1"/>
          </p:cNvSpPr>
          <p:nvPr>
            <p:ph type="pic" idx="13"/>
          </p:nvPr>
        </p:nvSpPr>
        <p:spPr>
          <a:xfrm>
            <a:off x="-666751" y="-1214437"/>
            <a:ext cx="13525501" cy="8115301"/>
          </a:xfrm>
          <a:prstGeom prst="rect">
            <a:avLst/>
          </a:prstGeom>
        </p:spPr>
        <p:txBody>
          <a:bodyPr lIns="76525" tIns="38263" rIns="76525" bIns="38263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94953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8873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9888-3572-4586-A3FA-427AA416898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5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E32C0-7079-49D2-AB31-264E81867F2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439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5225-21D1-4DDA-B907-A3A79488F6A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10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686C-51A1-4F94-8726-F631BDFFCDE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725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D78F-23F8-4C24-8092-6BA2E4A51A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91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C8F5C-CB58-4EFB-BE3A-D40134F0A5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96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8E48-F12A-496E-B7C4-E1C13DAFBF1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48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2C62-CC99-41B1-B8E2-A9707E45A85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4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60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A807-2C34-4207-AA50-0A51171EF0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011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A7409-7A7B-45F7-BAD9-48D2A4BD715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375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CE0D-487E-4306-BC65-D7A5A11E017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138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8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0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3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3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20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12" y="6250220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19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85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D6C622-54B8-4502-8BD3-2D4126C6BB0D}" type="slidenum">
              <a:rPr lang="en-US" altLang="ko-KR" smtClean="0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908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99E23C-E78A-46EB-82B3-21F33696C77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2021-02-17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A8F0E4-EDCE-4946-AB39-BAF01FC2667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9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39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17" y="6250239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38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92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2021-02-17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0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2021-02-17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0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2021-02-17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74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74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40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94C8AF-6308-46D5-86A0-AA703B23729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2021-02-17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6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E5E5D8-B648-4374-8C33-1A777A5108E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9807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프레젠테이션 제목"/>
          <p:cNvSpPr txBox="1">
            <a:spLocks noGrp="1"/>
          </p:cNvSpPr>
          <p:nvPr>
            <p:ph type="title"/>
          </p:nvPr>
        </p:nvSpPr>
        <p:spPr>
          <a:xfrm>
            <a:off x="603259" y="1822871"/>
            <a:ext cx="10985503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674" tIns="22674" rIns="22674" bIns="22674" anchor="b">
            <a:normAutofit/>
          </a:bodyPr>
          <a:lstStyle/>
          <a:p>
            <a:r>
              <a:t>프레젠테이션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0672" y="3565946"/>
            <a:ext cx="10985501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674" tIns="22674" rIns="22674" bIns="22674">
            <a:normAutofit/>
          </a:bodyPr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9039" y="5703438"/>
            <a:ext cx="207695" cy="199679"/>
          </a:xfrm>
          <a:prstGeom prst="rect">
            <a:avLst/>
          </a:prstGeom>
          <a:ln w="3175">
            <a:miter lim="400000"/>
          </a:ln>
        </p:spPr>
        <p:txBody>
          <a:bodyPr wrap="none" lIns="22674" tIns="22674" rIns="22674" bIns="22674" anchor="b">
            <a:spAutoFit/>
          </a:bodyPr>
          <a:lstStyle>
            <a:lvl1pPr algn="ctr" defTabSz="347675"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pPr fontAlgn="auto" latinLnBrk="0" hangingPunct="0">
              <a:spcAft>
                <a:spcPts val="0"/>
              </a:spcAft>
            </a:pPr>
            <a:fld id="{86CB4B4D-7CA3-9044-876B-883B54F8677D}" type="slidenum">
              <a:rPr kumimoji="0" kern="0">
                <a:solidFill>
                  <a:srgbClr val="000000"/>
                </a:solidFill>
                <a:latin typeface="Helvetica Neue"/>
                <a:sym typeface="Helvetica Neue"/>
              </a:rPr>
              <a:pPr fontAlgn="auto" latinLnBrk="0" hangingPunct="0">
                <a:spcAft>
                  <a:spcPts val="0"/>
                </a:spcAft>
              </a:pPr>
              <a:t>‹#›</a:t>
            </a:fld>
            <a:endParaRPr kumimoji="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78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  <p:sldLayoutId id="2147484512" r:id="rId13"/>
    <p:sldLayoutId id="2147484513" r:id="rId14"/>
    <p:sldLayoutId id="2147484514" r:id="rId15"/>
  </p:sldLayoutIdLst>
  <p:transition spd="med"/>
  <p:txStyles>
    <p:titleStyle>
      <a:lvl1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45112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00" b="1" i="0" u="none" strike="noStrike" cap="none" spc="-13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912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3476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5A5D20-41BC-477E-9261-06EB8371FD38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79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99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97" y="6250199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98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70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74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36" y="1052736"/>
            <a:ext cx="235831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7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5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20" y="236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43672" y="2018655"/>
            <a:ext cx="6408712" cy="156964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6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찬양해요</a:t>
            </a:r>
            <a:r>
              <a:rPr kumimoji="0" lang="en-US" altLang="ko-KR" sz="96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</a:t>
            </a:r>
            <a:endParaRPr kumimoji="0" lang="ko-KR" altLang="en-US" sz="9600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9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1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고백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1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고백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고백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4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58488" y="2564906"/>
            <a:ext cx="4884517" cy="1754252"/>
          </a:xfrm>
          <a:prstGeom prst="rect">
            <a:avLst/>
          </a:prstGeom>
          <a:noFill/>
        </p:spPr>
        <p:txBody>
          <a:bodyPr wrap="none" lIns="91364" tIns="45683" rIns="91364" bIns="45683">
            <a:spAutoFit/>
          </a:bodyPr>
          <a:lstStyle/>
          <a:p>
            <a:pPr algn="ctr"/>
            <a:r>
              <a:rPr lang="ko-KR" altLang="en-US" sz="54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</a:t>
            </a:r>
            <a:endParaRPr lang="en-US" altLang="ko-KR" sz="54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54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</a:t>
            </a:r>
            <a:r>
              <a:rPr lang="en-US" altLang="ko-KR" sz="54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4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입니다</a:t>
            </a:r>
            <a:endParaRPr lang="en-US" altLang="ko-KR" sz="54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 </a:t>
            </a:r>
            <a:r>
              <a:rPr kumimoji="0" lang="ko-KR" altLang="en-US" sz="400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719"/>
            <a:ext cx="95050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1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고백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0"/>
            <a:ext cx="1008112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0"/>
            <a:ext cx="10009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907300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119336" y="-22442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076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171564" y="5006644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err="1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김소</a:t>
            </a:r>
            <a:r>
              <a:rPr lang="ko-KR" altLang="en-US" sz="8000" b="1" dirty="0" err="1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웅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71564" y="1772848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171564" y="3113584"/>
            <a:ext cx="7848872" cy="9233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ko-KR" altLang="en-US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주 사랑해요1.jpg" descr="주 사랑해요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52" y="188640"/>
            <a:ext cx="11807790" cy="6336704"/>
          </a:xfrm>
          <a:prstGeom prst="rect">
            <a:avLst/>
          </a:prstGeom>
          <a:ln w="3175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75" y="5805281"/>
            <a:ext cx="8036309" cy="101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05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주 사랑해요2.jpg" descr="주 사랑해요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53" y="242460"/>
            <a:ext cx="11305256" cy="6354891"/>
          </a:xfrm>
          <a:prstGeom prst="rect">
            <a:avLst/>
          </a:prstGeom>
          <a:ln w="3175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5589240"/>
            <a:ext cx="933087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93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076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171564" y="5006644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err="1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채정</a:t>
            </a:r>
            <a:r>
              <a:rPr lang="ko-KR" altLang="en-US" sz="8000" b="1" dirty="0" err="1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례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56291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377" y="0"/>
            <a:ext cx="15263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37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13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13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13" y="49419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고백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이루어지이다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045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고백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7447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8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52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콩닥콩닥</a:t>
            </a:r>
            <a:endParaRPr lang="ko-KR" altLang="en-US" sz="48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4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오른쪽 친구 콩닥콩닥 </a:t>
            </a:r>
            <a:r>
              <a:rPr lang="ko-KR" altLang="en-US" sz="4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</a:t>
            </a:r>
            <a:endParaRPr lang="en-US" altLang="ko-KR" sz="4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왼쪽 친구들도 콩닥콩닥 </a:t>
            </a:r>
            <a:r>
              <a:rPr lang="ko-KR" altLang="en-US" sz="4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</a:t>
            </a:r>
            <a:endParaRPr lang="en-US" altLang="ko-KR" sz="4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예쁜 마음 가진 사람 모두 모여서 </a:t>
            </a:r>
            <a:endParaRPr lang="en-US" altLang="ko-KR" sz="4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하나님을 찬양해 </a:t>
            </a:r>
            <a:r>
              <a:rPr lang="ko-KR" altLang="en-US" sz="4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랄라랄라라</a:t>
            </a:r>
            <a:endParaRPr lang="ko-KR" altLang="en-US" sz="4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1875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3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schemas.microsoft.com/office/infopath/2007/PartnerControls"/>
    <ds:schemaRef ds:uri="http://purl.org/dc/dcmitype/"/>
    <ds:schemaRef ds:uri="20f6cbf1-5f90-4908-b26f-e717de893987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1542b66-be90-4ea2-9bb2-b25b806b2984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10334</TotalTime>
  <Words>240</Words>
  <Application>Microsoft Office PowerPoint</Application>
  <PresentationFormat>사용자 지정</PresentationFormat>
  <Paragraphs>84</Paragraphs>
  <Slides>43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43</vt:i4>
      </vt:variant>
    </vt:vector>
  </HeadingPairs>
  <TitlesOfParts>
    <vt:vector size="54" baseType="lpstr">
      <vt:lpstr>파형</vt:lpstr>
      <vt:lpstr>1_파형</vt:lpstr>
      <vt:lpstr>2_Office 테마</vt:lpstr>
      <vt:lpstr>Office 테마</vt:lpstr>
      <vt:lpstr>1_Office 테마</vt:lpstr>
      <vt:lpstr>3_Office 테마</vt:lpstr>
      <vt:lpstr>23_BasicWhite</vt:lpstr>
      <vt:lpstr>기본 디자인</vt:lpstr>
      <vt:lpstr>2_파형</vt:lpstr>
      <vt:lpstr>2_기본 디자인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콩닥콩닥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1080</cp:revision>
  <dcterms:created xsi:type="dcterms:W3CDTF">2002-08-20T12:26:03Z</dcterms:created>
  <dcterms:modified xsi:type="dcterms:W3CDTF">2021-02-17T14:21:40Z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