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88" r:id="rId11"/>
    <p:sldMasterId id="2147484927" r:id="rId12"/>
    <p:sldMasterId id="2147484979" r:id="rId13"/>
    <p:sldMasterId id="2147484992" r:id="rId14"/>
    <p:sldMasterId id="2147485005" r:id="rId15"/>
  </p:sldMasterIdLst>
  <p:notesMasterIdLst>
    <p:notesMasterId r:id="rId46"/>
  </p:notesMasterIdLst>
  <p:sldIdLst>
    <p:sldId id="1998" r:id="rId16"/>
    <p:sldId id="2159" r:id="rId17"/>
    <p:sldId id="2254" r:id="rId18"/>
    <p:sldId id="2270" r:id="rId19"/>
    <p:sldId id="2271" r:id="rId20"/>
    <p:sldId id="2272" r:id="rId21"/>
    <p:sldId id="2273" r:id="rId22"/>
    <p:sldId id="2274" r:id="rId23"/>
    <p:sldId id="2062" r:id="rId24"/>
    <p:sldId id="1916" r:id="rId25"/>
    <p:sldId id="1917" r:id="rId26"/>
    <p:sldId id="1918" r:id="rId27"/>
    <p:sldId id="1919" r:id="rId28"/>
    <p:sldId id="2266" r:id="rId29"/>
    <p:sldId id="2267" r:id="rId30"/>
    <p:sldId id="2003" r:id="rId31"/>
    <p:sldId id="2005" r:id="rId32"/>
    <p:sldId id="2083" r:id="rId33"/>
    <p:sldId id="2248" r:id="rId34"/>
    <p:sldId id="2275" r:id="rId35"/>
    <p:sldId id="2144" r:id="rId36"/>
    <p:sldId id="2268" r:id="rId37"/>
    <p:sldId id="2269" r:id="rId38"/>
    <p:sldId id="2004" r:id="rId39"/>
    <p:sldId id="2006" r:id="rId40"/>
    <p:sldId id="1125" r:id="rId41"/>
    <p:sldId id="1932" r:id="rId42"/>
    <p:sldId id="1933" r:id="rId43"/>
    <p:sldId id="1934" r:id="rId44"/>
    <p:sldId id="1996" r:id="rId45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26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559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583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25164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35720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65676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93300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15078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426915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53760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14897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50061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2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2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00609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58987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865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82189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342035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58390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95977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3296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16520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55726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33586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90913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6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6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03174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6804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13667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52725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87881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5950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4380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39547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323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58611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465772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00482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31141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260048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9123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6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75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8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8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4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4" y="407432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4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0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2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0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1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2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0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8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8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7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7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8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317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5646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783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4069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448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820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520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8701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9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0751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8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10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30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1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0" y="6250331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0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  <p:sldLayoutId id="2147484981" r:id="rId2"/>
    <p:sldLayoutId id="2147484982" r:id="rId3"/>
    <p:sldLayoutId id="2147484983" r:id="rId4"/>
    <p:sldLayoutId id="2147484984" r:id="rId5"/>
    <p:sldLayoutId id="2147484985" r:id="rId6"/>
    <p:sldLayoutId id="2147484986" r:id="rId7"/>
    <p:sldLayoutId id="2147484987" r:id="rId8"/>
    <p:sldLayoutId id="2147484988" r:id="rId9"/>
    <p:sldLayoutId id="2147484989" r:id="rId10"/>
    <p:sldLayoutId id="2147484990" r:id="rId11"/>
    <p:sldLayoutId id="214748499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  <p:sldLayoutId id="214748500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  <p:sldLayoutId id="214748501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0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5" y="6250350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9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0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2021-09-25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0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0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10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5" y="6250310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9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9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2" y="6250319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8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7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4" y="6250307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6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2021-09-25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3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490351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62" y="0"/>
            <a:ext cx="10009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37801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87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5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권혜정선생님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468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32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24~28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6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486285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32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24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야곱은 홀로 남았더니 어떤 사람이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날이 새도록 야곱과 씨름 하다가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25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자기가 야곱을 이기지 못함을 보고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그가 야곱의 허벅지 관절이 그 사람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과 씨름할 때에 어긋났더라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6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9"/>
            <a:ext cx="10945216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32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26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그가 이르되 날이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새려하니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나로 가게 하라 야곱이 이르되 당신이 내게 축복하지 아니하면 가게 하지 아니하겠나이다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 사람이 그에게 이르되 네 이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름이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무엇이냐 그가 이르되 야곱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75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6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9"/>
            <a:ext cx="10945216" cy="486285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32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이니이다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28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그가 이르되 네 이름을 다시는 야곱이라 부를 것이 아니요 이스라엘이라 부를 것이니 이는 네가 하나님과 및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사람들과 겨루어 이겼음이니라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930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22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215680" y="2492896"/>
            <a:ext cx="5423257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하나님이 야곱에게 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새 이름을 주셨어요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56" y="0"/>
            <a:ext cx="10009111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3" y="5623212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924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41" y="0"/>
            <a:ext cx="10297143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16843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1012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187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5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6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48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35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46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6" y="0"/>
            <a:ext cx="101531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90735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8112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790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3448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86509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81677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1000911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8054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26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18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11330</TotalTime>
  <Words>334</Words>
  <Application>Microsoft Office PowerPoint</Application>
  <PresentationFormat>사용자 지정</PresentationFormat>
  <Paragraphs>111</Paragraphs>
  <Slides>30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30</vt:i4>
      </vt:variant>
    </vt:vector>
  </HeadingPairs>
  <TitlesOfParts>
    <vt:vector size="42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3_White</vt:lpstr>
      <vt:lpstr>1_White</vt:lpstr>
      <vt:lpstr>2_White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1177</cp:revision>
  <dcterms:created xsi:type="dcterms:W3CDTF">2002-08-20T12:26:03Z</dcterms:created>
  <dcterms:modified xsi:type="dcterms:W3CDTF">2021-09-25T06:46:14Z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